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0" r:id="rId4"/>
  </p:sldMasterIdLst>
  <p:notesMasterIdLst>
    <p:notesMasterId r:id="rId26"/>
  </p:notesMasterIdLst>
  <p:handoutMasterIdLst>
    <p:handoutMasterId r:id="rId27"/>
  </p:handoutMasterIdLst>
  <p:sldIdLst>
    <p:sldId id="256" r:id="rId5"/>
    <p:sldId id="900" r:id="rId6"/>
    <p:sldId id="901" r:id="rId7"/>
    <p:sldId id="257" r:id="rId8"/>
    <p:sldId id="401" r:id="rId9"/>
    <p:sldId id="880" r:id="rId10"/>
    <p:sldId id="408" r:id="rId11"/>
    <p:sldId id="883" r:id="rId12"/>
    <p:sldId id="404" r:id="rId13"/>
    <p:sldId id="894" r:id="rId14"/>
    <p:sldId id="410" r:id="rId15"/>
    <p:sldId id="889" r:id="rId16"/>
    <p:sldId id="891" r:id="rId17"/>
    <p:sldId id="416" r:id="rId18"/>
    <p:sldId id="902" r:id="rId19"/>
    <p:sldId id="418" r:id="rId20"/>
    <p:sldId id="419" r:id="rId21"/>
    <p:sldId id="420" r:id="rId22"/>
    <p:sldId id="866" r:id="rId23"/>
    <p:sldId id="867" r:id="rId24"/>
    <p:sldId id="898" r:id="rId25"/>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Open Sans SemiBold" panose="020B0706030804020204" pitchFamily="34" charset="0"/>
      <p:bold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 Taylor" initials="PT" lastIdx="1" clrIdx="0">
    <p:extLst/>
  </p:cmAuthor>
  <p:cmAuthor id="2" name="Gail Sandler" initials="GS" lastIdx="4"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44545F"/>
    <a:srgbClr val="B1B7BC"/>
    <a:srgbClr val="0A7DA0"/>
    <a:srgbClr val="007C9E"/>
    <a:srgbClr val="004D72"/>
    <a:srgbClr val="004D71"/>
    <a:srgbClr val="45545F"/>
    <a:srgbClr val="1B3764"/>
    <a:srgbClr val="0090B9"/>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96695" autoAdjust="0"/>
  </p:normalViewPr>
  <p:slideViewPr>
    <p:cSldViewPr snapToGrid="0">
      <p:cViewPr>
        <p:scale>
          <a:sx n="82" d="100"/>
          <a:sy n="82" d="100"/>
        </p:scale>
        <p:origin x="-1253" y="-499"/>
      </p:cViewPr>
      <p:guideLst>
        <p:guide orient="horz" pos="162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56"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6.xml"/><Relationship Id="rId3" Type="http://schemas.openxmlformats.org/officeDocument/2006/relationships/slide" Target="slides/slide5.xml"/><Relationship Id="rId7" Type="http://schemas.openxmlformats.org/officeDocument/2006/relationships/slide" Target="slides/slide9.xml"/><Relationship Id="rId12" Type="http://schemas.openxmlformats.org/officeDocument/2006/relationships/slide" Target="slides/slide14.xml"/><Relationship Id="rId17" Type="http://schemas.openxmlformats.org/officeDocument/2006/relationships/slide" Target="slides/slide20.xml"/><Relationship Id="rId2" Type="http://schemas.openxmlformats.org/officeDocument/2006/relationships/slide" Target="slides/slide4.xml"/><Relationship Id="rId16" Type="http://schemas.openxmlformats.org/officeDocument/2006/relationships/slide" Target="slides/slide19.xml"/><Relationship Id="rId1" Type="http://schemas.openxmlformats.org/officeDocument/2006/relationships/slide" Target="slides/slide1.xml"/><Relationship Id="rId6" Type="http://schemas.openxmlformats.org/officeDocument/2006/relationships/slide" Target="slides/slide8.xml"/><Relationship Id="rId11" Type="http://schemas.openxmlformats.org/officeDocument/2006/relationships/slide" Target="slides/slide13.xml"/><Relationship Id="rId5" Type="http://schemas.openxmlformats.org/officeDocument/2006/relationships/slide" Target="slides/slide7.xml"/><Relationship Id="rId15" Type="http://schemas.openxmlformats.org/officeDocument/2006/relationships/slide" Target="slides/slide18.xml"/><Relationship Id="rId10" Type="http://schemas.openxmlformats.org/officeDocument/2006/relationships/slide" Target="slides/slide12.xml"/><Relationship Id="rId4" Type="http://schemas.openxmlformats.org/officeDocument/2006/relationships/slide" Target="slides/slide6.xml"/><Relationship Id="rId9" Type="http://schemas.openxmlformats.org/officeDocument/2006/relationships/slide" Target="slides/slide11.xml"/><Relationship Id="rId14"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userId="d269fecd-a8a2-4e5a-93ae-88bdaab21f51" providerId="ADAL" clId="{702C5DB8-F3D0-44B4-B0AD-1618993EE884}"/>
    <pc:docChg chg="custSel addSld delSld modSld">
      <pc:chgData name="James" userId="d269fecd-a8a2-4e5a-93ae-88bdaab21f51" providerId="ADAL" clId="{702C5DB8-F3D0-44B4-B0AD-1618993EE884}" dt="2020-05-14T09:12:32.826" v="616" actId="1076"/>
      <pc:docMkLst>
        <pc:docMk/>
      </pc:docMkLst>
      <pc:sldChg chg="modSp new mod">
        <pc:chgData name="James" userId="d269fecd-a8a2-4e5a-93ae-88bdaab21f51" providerId="ADAL" clId="{702C5DB8-F3D0-44B4-B0AD-1618993EE884}" dt="2020-05-04T09:59:22.921" v="9"/>
        <pc:sldMkLst>
          <pc:docMk/>
          <pc:sldMk cId="2966308469" sldId="257"/>
        </pc:sldMkLst>
        <pc:spChg chg="mod">
          <ac:chgData name="James" userId="d269fecd-a8a2-4e5a-93ae-88bdaab21f51" providerId="ADAL" clId="{702C5DB8-F3D0-44B4-B0AD-1618993EE884}" dt="2020-05-04T09:59:22.921" v="9"/>
          <ac:spMkLst>
            <pc:docMk/>
            <pc:sldMk cId="2966308469" sldId="257"/>
            <ac:spMk id="2" creationId="{90BF8B33-9B40-44D4-9FC9-63D3706C6B7B}"/>
          </ac:spMkLst>
        </pc:spChg>
        <pc:spChg chg="mod">
          <ac:chgData name="James" userId="d269fecd-a8a2-4e5a-93ae-88bdaab21f51" providerId="ADAL" clId="{702C5DB8-F3D0-44B4-B0AD-1618993EE884}" dt="2020-05-04T09:59:14.463" v="8" actId="20577"/>
          <ac:spMkLst>
            <pc:docMk/>
            <pc:sldMk cId="2966308469" sldId="257"/>
            <ac:spMk id="3" creationId="{B71AD60B-FA0E-4A29-A495-5DDE908F3372}"/>
          </ac:spMkLst>
        </pc:spChg>
      </pc:sldChg>
      <pc:sldChg chg="modSp add setBg">
        <pc:chgData name="James" userId="d269fecd-a8a2-4e5a-93ae-88bdaab21f51" providerId="ADAL" clId="{702C5DB8-F3D0-44B4-B0AD-1618993EE884}" dt="2020-05-04T10:08:03.911" v="199"/>
        <pc:sldMkLst>
          <pc:docMk/>
          <pc:sldMk cId="666057378" sldId="302"/>
        </pc:sldMkLst>
        <pc:spChg chg="mod">
          <ac:chgData name="James" userId="d269fecd-a8a2-4e5a-93ae-88bdaab21f51" providerId="ADAL" clId="{702C5DB8-F3D0-44B4-B0AD-1618993EE884}" dt="2020-05-04T10:06:47.768" v="198"/>
          <ac:spMkLst>
            <pc:docMk/>
            <pc:sldMk cId="666057378" sldId="302"/>
            <ac:spMk id="5" creationId="{8E79F997-66A7-44BB-A5F5-F4641C35D465}"/>
          </ac:spMkLst>
        </pc:spChg>
      </pc:sldChg>
      <pc:sldChg chg="addSp delSp modSp add mod setBg">
        <pc:chgData name="James" userId="d269fecd-a8a2-4e5a-93ae-88bdaab21f51" providerId="ADAL" clId="{702C5DB8-F3D0-44B4-B0AD-1618993EE884}" dt="2020-05-04T10:01:03.275" v="42"/>
        <pc:sldMkLst>
          <pc:docMk/>
          <pc:sldMk cId="1800313982" sldId="401"/>
        </pc:sldMkLst>
        <pc:spChg chg="add del mod">
          <ac:chgData name="James" userId="d269fecd-a8a2-4e5a-93ae-88bdaab21f51" providerId="ADAL" clId="{702C5DB8-F3D0-44B4-B0AD-1618993EE884}" dt="2020-05-04T10:00:46.345" v="40"/>
          <ac:spMkLst>
            <pc:docMk/>
            <pc:sldMk cId="1800313982" sldId="401"/>
            <ac:spMk id="2" creationId="{BEFF850D-F95C-4B90-804C-7422C9C3C169}"/>
          </ac:spMkLst>
        </pc:spChg>
        <pc:spChg chg="mod">
          <ac:chgData name="James" userId="d269fecd-a8a2-4e5a-93ae-88bdaab21f51" providerId="ADAL" clId="{702C5DB8-F3D0-44B4-B0AD-1618993EE884}" dt="2020-05-04T09:59:46.192" v="10"/>
          <ac:spMkLst>
            <pc:docMk/>
            <pc:sldMk cId="1800313982" sldId="401"/>
            <ac:spMk id="3" creationId="{3683D07B-6BC1-42F0-8C0A-5D79964D2EBD}"/>
          </ac:spMkLst>
        </pc:spChg>
        <pc:spChg chg="add del mod">
          <ac:chgData name="James" userId="d269fecd-a8a2-4e5a-93ae-88bdaab21f51" providerId="ADAL" clId="{702C5DB8-F3D0-44B4-B0AD-1618993EE884}" dt="2020-05-04T10:00:46.345" v="40"/>
          <ac:spMkLst>
            <pc:docMk/>
            <pc:sldMk cId="1800313982" sldId="401"/>
            <ac:spMk id="4" creationId="{F67231E8-2BD0-4FB9-AC44-6B5081721F7C}"/>
          </ac:spMkLst>
        </pc:spChg>
        <pc:spChg chg="add del mod">
          <ac:chgData name="James" userId="d269fecd-a8a2-4e5a-93ae-88bdaab21f51" providerId="ADAL" clId="{702C5DB8-F3D0-44B4-B0AD-1618993EE884}" dt="2020-05-04T10:00:49.071" v="41"/>
          <ac:spMkLst>
            <pc:docMk/>
            <pc:sldMk cId="1800313982" sldId="401"/>
            <ac:spMk id="5" creationId="{6B1DB6CA-77C2-4051-9566-DC397E33CF81}"/>
          </ac:spMkLst>
        </pc:spChg>
        <pc:spChg chg="add del mod">
          <ac:chgData name="James" userId="d269fecd-a8a2-4e5a-93ae-88bdaab21f51" providerId="ADAL" clId="{702C5DB8-F3D0-44B4-B0AD-1618993EE884}" dt="2020-05-04T10:00:49.071" v="41"/>
          <ac:spMkLst>
            <pc:docMk/>
            <pc:sldMk cId="1800313982" sldId="401"/>
            <ac:spMk id="6" creationId="{1E48DDF3-B87D-4DE6-BF47-CD35FFE66637}"/>
          </ac:spMkLst>
        </pc:spChg>
        <pc:spChg chg="add del mod">
          <ac:chgData name="James" userId="d269fecd-a8a2-4e5a-93ae-88bdaab21f51" providerId="ADAL" clId="{702C5DB8-F3D0-44B4-B0AD-1618993EE884}" dt="2020-05-04T10:00:49.071" v="41"/>
          <ac:spMkLst>
            <pc:docMk/>
            <pc:sldMk cId="1800313982" sldId="401"/>
            <ac:spMk id="7" creationId="{95AEE82F-471F-47C1-87C4-04F7E9EBF9A9}"/>
          </ac:spMkLst>
        </pc:spChg>
        <pc:spChg chg="mod">
          <ac:chgData name="James" userId="d269fecd-a8a2-4e5a-93ae-88bdaab21f51" providerId="ADAL" clId="{702C5DB8-F3D0-44B4-B0AD-1618993EE884}" dt="2020-05-04T10:00:43.719" v="39" actId="20577"/>
          <ac:spMkLst>
            <pc:docMk/>
            <pc:sldMk cId="1800313982" sldId="401"/>
            <ac:spMk id="11267" creationId="{00000000-0000-0000-0000-000000000000}"/>
          </ac:spMkLst>
        </pc:spChg>
      </pc:sldChg>
      <pc:sldChg chg="modSp add mod">
        <pc:chgData name="James" userId="d269fecd-a8a2-4e5a-93ae-88bdaab21f51" providerId="ADAL" clId="{702C5DB8-F3D0-44B4-B0AD-1618993EE884}" dt="2020-05-04T10:04:10.431" v="187" actId="20577"/>
        <pc:sldMkLst>
          <pc:docMk/>
          <pc:sldMk cId="2418640074" sldId="404"/>
        </pc:sldMkLst>
        <pc:spChg chg="mod">
          <ac:chgData name="James" userId="d269fecd-a8a2-4e5a-93ae-88bdaab21f51" providerId="ADAL" clId="{702C5DB8-F3D0-44B4-B0AD-1618993EE884}" dt="2020-05-04T10:01:50.127" v="52" actId="20577"/>
          <ac:spMkLst>
            <pc:docMk/>
            <pc:sldMk cId="2418640074" sldId="404"/>
            <ac:spMk id="2" creationId="{00000000-0000-0000-0000-000000000000}"/>
          </ac:spMkLst>
        </pc:spChg>
        <pc:spChg chg="mod">
          <ac:chgData name="James" userId="d269fecd-a8a2-4e5a-93ae-88bdaab21f51" providerId="ADAL" clId="{702C5DB8-F3D0-44B4-B0AD-1618993EE884}" dt="2020-05-04T10:04:10.431" v="187" actId="20577"/>
          <ac:spMkLst>
            <pc:docMk/>
            <pc:sldMk cId="2418640074" sldId="404"/>
            <ac:spMk id="3" creationId="{CEAECE99-2055-44DE-B5F1-EB93FE4EE386}"/>
          </ac:spMkLst>
        </pc:spChg>
        <pc:spChg chg="mod">
          <ac:chgData name="James" userId="d269fecd-a8a2-4e5a-93ae-88bdaab21f51" providerId="ADAL" clId="{702C5DB8-F3D0-44B4-B0AD-1618993EE884}" dt="2020-05-04T09:59:46.192" v="10"/>
          <ac:spMkLst>
            <pc:docMk/>
            <pc:sldMk cId="2418640074" sldId="404"/>
            <ac:spMk id="12" creationId="{B9033137-1694-4E40-88B3-E76711DE2965}"/>
          </ac:spMkLst>
        </pc:spChg>
      </pc:sldChg>
      <pc:sldChg chg="modSp add">
        <pc:chgData name="James" userId="d269fecd-a8a2-4e5a-93ae-88bdaab21f51" providerId="ADAL" clId="{702C5DB8-F3D0-44B4-B0AD-1618993EE884}" dt="2020-05-04T09:59:46.192" v="10"/>
        <pc:sldMkLst>
          <pc:docMk/>
          <pc:sldMk cId="640054459" sldId="406"/>
        </pc:sldMkLst>
        <pc:spChg chg="mod">
          <ac:chgData name="James" userId="d269fecd-a8a2-4e5a-93ae-88bdaab21f51" providerId="ADAL" clId="{702C5DB8-F3D0-44B4-B0AD-1618993EE884}" dt="2020-05-04T09:59:46.192" v="10"/>
          <ac:spMkLst>
            <pc:docMk/>
            <pc:sldMk cId="640054459" sldId="406"/>
            <ac:spMk id="9" creationId="{26FF30F4-EE2F-4A31-94FD-205069B3943D}"/>
          </ac:spMkLst>
        </pc:spChg>
      </pc:sldChg>
      <pc:sldChg chg="modSp add mod">
        <pc:chgData name="James" userId="d269fecd-a8a2-4e5a-93ae-88bdaab21f51" providerId="ADAL" clId="{702C5DB8-F3D0-44B4-B0AD-1618993EE884}" dt="2020-05-14T09:12:02.306" v="615" actId="27636"/>
        <pc:sldMkLst>
          <pc:docMk/>
          <pc:sldMk cId="985574613" sldId="407"/>
        </pc:sldMkLst>
        <pc:spChg chg="mod">
          <ac:chgData name="James" userId="d269fecd-a8a2-4e5a-93ae-88bdaab21f51" providerId="ADAL" clId="{702C5DB8-F3D0-44B4-B0AD-1618993EE884}" dt="2020-05-14T09:12:02.306" v="615" actId="27636"/>
          <ac:spMkLst>
            <pc:docMk/>
            <pc:sldMk cId="985574613" sldId="407"/>
            <ac:spMk id="3" creationId="{869A4245-E017-41B3-BA78-6AAE0E6E4875}"/>
          </ac:spMkLst>
        </pc:spChg>
        <pc:spChg chg="mod">
          <ac:chgData name="James" userId="d269fecd-a8a2-4e5a-93ae-88bdaab21f51" providerId="ADAL" clId="{702C5DB8-F3D0-44B4-B0AD-1618993EE884}" dt="2020-05-04T09:59:46.192" v="10"/>
          <ac:spMkLst>
            <pc:docMk/>
            <pc:sldMk cId="985574613" sldId="407"/>
            <ac:spMk id="4" creationId="{CC5C6E89-49EB-4399-A96E-1FBBCF407535}"/>
          </ac:spMkLst>
        </pc:spChg>
      </pc:sldChg>
      <pc:sldChg chg="modSp add">
        <pc:chgData name="James" userId="d269fecd-a8a2-4e5a-93ae-88bdaab21f51" providerId="ADAL" clId="{702C5DB8-F3D0-44B4-B0AD-1618993EE884}" dt="2020-05-04T09:59:46.192" v="10"/>
        <pc:sldMkLst>
          <pc:docMk/>
          <pc:sldMk cId="2315131253" sldId="408"/>
        </pc:sldMkLst>
        <pc:spChg chg="mod">
          <ac:chgData name="James" userId="d269fecd-a8a2-4e5a-93ae-88bdaab21f51" providerId="ADAL" clId="{702C5DB8-F3D0-44B4-B0AD-1618993EE884}" dt="2020-05-04T09:59:46.192" v="10"/>
          <ac:spMkLst>
            <pc:docMk/>
            <pc:sldMk cId="2315131253" sldId="408"/>
            <ac:spMk id="2" creationId="{E6C8A75B-5F00-4CAA-BA39-B4375DEA5EF6}"/>
          </ac:spMkLst>
        </pc:spChg>
      </pc:sldChg>
      <pc:sldChg chg="modSp add">
        <pc:chgData name="James" userId="d269fecd-a8a2-4e5a-93ae-88bdaab21f51" providerId="ADAL" clId="{702C5DB8-F3D0-44B4-B0AD-1618993EE884}" dt="2020-05-04T09:59:46.192" v="10"/>
        <pc:sldMkLst>
          <pc:docMk/>
          <pc:sldMk cId="2035167117" sldId="409"/>
        </pc:sldMkLst>
        <pc:spChg chg="mod">
          <ac:chgData name="James" userId="d269fecd-a8a2-4e5a-93ae-88bdaab21f51" providerId="ADAL" clId="{702C5DB8-F3D0-44B4-B0AD-1618993EE884}" dt="2020-05-04T09:59:46.192" v="10"/>
          <ac:spMkLst>
            <pc:docMk/>
            <pc:sldMk cId="2035167117" sldId="409"/>
            <ac:spMk id="3" creationId="{D8FB8A91-C991-49B7-91F4-F880B737190B}"/>
          </ac:spMkLst>
        </pc:spChg>
      </pc:sldChg>
      <pc:sldChg chg="modSp add mod">
        <pc:chgData name="James" userId="d269fecd-a8a2-4e5a-93ae-88bdaab21f51" providerId="ADAL" clId="{702C5DB8-F3D0-44B4-B0AD-1618993EE884}" dt="2020-05-14T09:12:32.826" v="616" actId="1076"/>
        <pc:sldMkLst>
          <pc:docMk/>
          <pc:sldMk cId="1666612648" sldId="410"/>
        </pc:sldMkLst>
        <pc:spChg chg="mod">
          <ac:chgData name="James" userId="d269fecd-a8a2-4e5a-93ae-88bdaab21f51" providerId="ADAL" clId="{702C5DB8-F3D0-44B4-B0AD-1618993EE884}" dt="2020-05-06T08:59:31.879" v="561" actId="20577"/>
          <ac:spMkLst>
            <pc:docMk/>
            <pc:sldMk cId="1666612648" sldId="410"/>
            <ac:spMk id="2" creationId="{BD3AC2AD-ABEF-4B54-8ACB-4D7E2A216DBD}"/>
          </ac:spMkLst>
        </pc:spChg>
        <pc:spChg chg="mod">
          <ac:chgData name="James" userId="d269fecd-a8a2-4e5a-93ae-88bdaab21f51" providerId="ADAL" clId="{702C5DB8-F3D0-44B4-B0AD-1618993EE884}" dt="2020-05-06T08:59:25.528" v="559"/>
          <ac:spMkLst>
            <pc:docMk/>
            <pc:sldMk cId="1666612648" sldId="410"/>
            <ac:spMk id="3" creationId="{CFF4255C-69B1-459B-9B24-38487BD47FEB}"/>
          </ac:spMkLst>
        </pc:spChg>
        <pc:spChg chg="mod">
          <ac:chgData name="James" userId="d269fecd-a8a2-4e5a-93ae-88bdaab21f51" providerId="ADAL" clId="{702C5DB8-F3D0-44B4-B0AD-1618993EE884}" dt="2020-05-04T09:59:46.192" v="10"/>
          <ac:spMkLst>
            <pc:docMk/>
            <pc:sldMk cId="1666612648" sldId="410"/>
            <ac:spMk id="4" creationId="{BB1F9FE9-295B-4031-AF74-6D9BD409EB53}"/>
          </ac:spMkLst>
        </pc:spChg>
        <pc:spChg chg="mod">
          <ac:chgData name="James" userId="d269fecd-a8a2-4e5a-93ae-88bdaab21f51" providerId="ADAL" clId="{702C5DB8-F3D0-44B4-B0AD-1618993EE884}" dt="2020-05-14T09:12:32.826" v="616" actId="1076"/>
          <ac:spMkLst>
            <pc:docMk/>
            <pc:sldMk cId="1666612648" sldId="410"/>
            <ac:spMk id="10" creationId="{6FBE6E3C-F20F-4722-9CEB-455247A5B075}"/>
          </ac:spMkLst>
        </pc:spChg>
        <pc:picChg chg="mod">
          <ac:chgData name="James" userId="d269fecd-a8a2-4e5a-93ae-88bdaab21f51" providerId="ADAL" clId="{702C5DB8-F3D0-44B4-B0AD-1618993EE884}" dt="2020-05-14T09:12:32.826" v="616" actId="1076"/>
          <ac:picMkLst>
            <pc:docMk/>
            <pc:sldMk cId="1666612648" sldId="410"/>
            <ac:picMk id="7" creationId="{7007298A-A592-47D5-8B8D-0261EE45C817}"/>
          </ac:picMkLst>
        </pc:picChg>
      </pc:sldChg>
      <pc:sldChg chg="modSp add">
        <pc:chgData name="James" userId="d269fecd-a8a2-4e5a-93ae-88bdaab21f51" providerId="ADAL" clId="{702C5DB8-F3D0-44B4-B0AD-1618993EE884}" dt="2020-05-04T09:59:46.192" v="10"/>
        <pc:sldMkLst>
          <pc:docMk/>
          <pc:sldMk cId="3043100987" sldId="411"/>
        </pc:sldMkLst>
        <pc:spChg chg="mod">
          <ac:chgData name="James" userId="d269fecd-a8a2-4e5a-93ae-88bdaab21f51" providerId="ADAL" clId="{702C5DB8-F3D0-44B4-B0AD-1618993EE884}" dt="2020-05-04T09:59:46.192" v="10"/>
          <ac:spMkLst>
            <pc:docMk/>
            <pc:sldMk cId="3043100987" sldId="411"/>
            <ac:spMk id="4" creationId="{FD420C64-6E8B-46DF-B0FB-4E3375C245D3}"/>
          </ac:spMkLst>
        </pc:spChg>
      </pc:sldChg>
      <pc:sldChg chg="modSp add">
        <pc:chgData name="James" userId="d269fecd-a8a2-4e5a-93ae-88bdaab21f51" providerId="ADAL" clId="{702C5DB8-F3D0-44B4-B0AD-1618993EE884}" dt="2020-05-04T10:06:47.768" v="198"/>
        <pc:sldMkLst>
          <pc:docMk/>
          <pc:sldMk cId="1113304861" sldId="416"/>
        </pc:sldMkLst>
        <pc:spChg chg="mod">
          <ac:chgData name="James" userId="d269fecd-a8a2-4e5a-93ae-88bdaab21f51" providerId="ADAL" clId="{702C5DB8-F3D0-44B4-B0AD-1618993EE884}" dt="2020-05-04T10:06:47.768" v="198"/>
          <ac:spMkLst>
            <pc:docMk/>
            <pc:sldMk cId="1113304861" sldId="416"/>
            <ac:spMk id="4" creationId="{28E7FBD8-6D0E-49CA-A771-055AAAF204B4}"/>
          </ac:spMkLst>
        </pc:spChg>
      </pc:sldChg>
      <pc:sldChg chg="modSp add setBg">
        <pc:chgData name="James" userId="d269fecd-a8a2-4e5a-93ae-88bdaab21f51" providerId="ADAL" clId="{702C5DB8-F3D0-44B4-B0AD-1618993EE884}" dt="2020-05-04T10:08:19.360" v="200"/>
        <pc:sldMkLst>
          <pc:docMk/>
          <pc:sldMk cId="1097234249" sldId="417"/>
        </pc:sldMkLst>
        <pc:spChg chg="mod">
          <ac:chgData name="James" userId="d269fecd-a8a2-4e5a-93ae-88bdaab21f51" providerId="ADAL" clId="{702C5DB8-F3D0-44B4-B0AD-1618993EE884}" dt="2020-05-04T10:06:47.768" v="198"/>
          <ac:spMkLst>
            <pc:docMk/>
            <pc:sldMk cId="1097234249" sldId="417"/>
            <ac:spMk id="6" creationId="{2565FCB5-65A9-4F43-9BFF-D65AF1EE3937}"/>
          </ac:spMkLst>
        </pc:spChg>
      </pc:sldChg>
      <pc:sldChg chg="modSp add">
        <pc:chgData name="James" userId="d269fecd-a8a2-4e5a-93ae-88bdaab21f51" providerId="ADAL" clId="{702C5DB8-F3D0-44B4-B0AD-1618993EE884}" dt="2020-05-04T10:06:47.768" v="198"/>
        <pc:sldMkLst>
          <pc:docMk/>
          <pc:sldMk cId="2347568227" sldId="418"/>
        </pc:sldMkLst>
        <pc:spChg chg="mod">
          <ac:chgData name="James" userId="d269fecd-a8a2-4e5a-93ae-88bdaab21f51" providerId="ADAL" clId="{702C5DB8-F3D0-44B4-B0AD-1618993EE884}" dt="2020-05-04T10:06:47.768" v="198"/>
          <ac:spMkLst>
            <pc:docMk/>
            <pc:sldMk cId="2347568227" sldId="418"/>
            <ac:spMk id="4" creationId="{75AEE647-EE91-4D19-9EDC-B9F386D93BAB}"/>
          </ac:spMkLst>
        </pc:spChg>
      </pc:sldChg>
      <pc:sldChg chg="modSp add">
        <pc:chgData name="James" userId="d269fecd-a8a2-4e5a-93ae-88bdaab21f51" providerId="ADAL" clId="{702C5DB8-F3D0-44B4-B0AD-1618993EE884}" dt="2020-05-04T10:06:47.768" v="198"/>
        <pc:sldMkLst>
          <pc:docMk/>
          <pc:sldMk cId="1858466169" sldId="419"/>
        </pc:sldMkLst>
        <pc:spChg chg="mod">
          <ac:chgData name="James" userId="d269fecd-a8a2-4e5a-93ae-88bdaab21f51" providerId="ADAL" clId="{702C5DB8-F3D0-44B4-B0AD-1618993EE884}" dt="2020-05-04T10:06:47.768" v="198"/>
          <ac:spMkLst>
            <pc:docMk/>
            <pc:sldMk cId="1858466169" sldId="419"/>
            <ac:spMk id="2" creationId="{6ECD3CB9-3CD8-40C3-824B-64CECB10C328}"/>
          </ac:spMkLst>
        </pc:spChg>
      </pc:sldChg>
      <pc:sldChg chg="modSp add">
        <pc:chgData name="James" userId="d269fecd-a8a2-4e5a-93ae-88bdaab21f51" providerId="ADAL" clId="{702C5DB8-F3D0-44B4-B0AD-1618993EE884}" dt="2020-05-04T10:06:47.768" v="198"/>
        <pc:sldMkLst>
          <pc:docMk/>
          <pc:sldMk cId="1179199085" sldId="420"/>
        </pc:sldMkLst>
        <pc:spChg chg="mod">
          <ac:chgData name="James" userId="d269fecd-a8a2-4e5a-93ae-88bdaab21f51" providerId="ADAL" clId="{702C5DB8-F3D0-44B4-B0AD-1618993EE884}" dt="2020-05-04T10:06:47.768" v="198"/>
          <ac:spMkLst>
            <pc:docMk/>
            <pc:sldMk cId="1179199085" sldId="420"/>
            <ac:spMk id="11" creationId="{7E912094-2406-484D-A234-6FD6B123B2CC}"/>
          </ac:spMkLst>
        </pc:spChg>
      </pc:sldChg>
      <pc:sldChg chg="modSp add">
        <pc:chgData name="James" userId="d269fecd-a8a2-4e5a-93ae-88bdaab21f51" providerId="ADAL" clId="{702C5DB8-F3D0-44B4-B0AD-1618993EE884}" dt="2020-05-04T10:06:47.768" v="198"/>
        <pc:sldMkLst>
          <pc:docMk/>
          <pc:sldMk cId="426180964" sldId="421"/>
        </pc:sldMkLst>
        <pc:spChg chg="mod">
          <ac:chgData name="James" userId="d269fecd-a8a2-4e5a-93ae-88bdaab21f51" providerId="ADAL" clId="{702C5DB8-F3D0-44B4-B0AD-1618993EE884}" dt="2020-05-04T10:06:47.768" v="198"/>
          <ac:spMkLst>
            <pc:docMk/>
            <pc:sldMk cId="426180964" sldId="421"/>
            <ac:spMk id="5" creationId="{D270BB65-F02F-4903-A126-65DDBD59E611}"/>
          </ac:spMkLst>
        </pc:spChg>
      </pc:sldChg>
      <pc:sldChg chg="modSp add mod">
        <pc:chgData name="James" userId="d269fecd-a8a2-4e5a-93ae-88bdaab21f51" providerId="ADAL" clId="{702C5DB8-F3D0-44B4-B0AD-1618993EE884}" dt="2020-05-04T10:11:24.294" v="227" actId="20577"/>
        <pc:sldMkLst>
          <pc:docMk/>
          <pc:sldMk cId="773883137" sldId="423"/>
        </pc:sldMkLst>
        <pc:spChg chg="mod">
          <ac:chgData name="James" userId="d269fecd-a8a2-4e5a-93ae-88bdaab21f51" providerId="ADAL" clId="{702C5DB8-F3D0-44B4-B0AD-1618993EE884}" dt="2020-05-04T10:06:47.768" v="198"/>
          <ac:spMkLst>
            <pc:docMk/>
            <pc:sldMk cId="773883137" sldId="423"/>
            <ac:spMk id="6" creationId="{E66F6565-7297-4DF5-9D31-D16353BCFBE7}"/>
          </ac:spMkLst>
        </pc:spChg>
        <pc:spChg chg="mod">
          <ac:chgData name="James" userId="d269fecd-a8a2-4e5a-93ae-88bdaab21f51" providerId="ADAL" clId="{702C5DB8-F3D0-44B4-B0AD-1618993EE884}" dt="2020-05-04T10:11:24.294" v="227" actId="20577"/>
          <ac:spMkLst>
            <pc:docMk/>
            <pc:sldMk cId="773883137" sldId="423"/>
            <ac:spMk id="16386" creationId="{00000000-0000-0000-0000-000000000000}"/>
          </ac:spMkLst>
        </pc:spChg>
      </pc:sldChg>
      <pc:sldChg chg="modSp add">
        <pc:chgData name="James" userId="d269fecd-a8a2-4e5a-93ae-88bdaab21f51" providerId="ADAL" clId="{702C5DB8-F3D0-44B4-B0AD-1618993EE884}" dt="2020-05-04T10:06:47.768" v="198"/>
        <pc:sldMkLst>
          <pc:docMk/>
          <pc:sldMk cId="3231591777" sldId="424"/>
        </pc:sldMkLst>
        <pc:spChg chg="mod">
          <ac:chgData name="James" userId="d269fecd-a8a2-4e5a-93ae-88bdaab21f51" providerId="ADAL" clId="{702C5DB8-F3D0-44B4-B0AD-1618993EE884}" dt="2020-05-04T10:06:47.768" v="198"/>
          <ac:spMkLst>
            <pc:docMk/>
            <pc:sldMk cId="3231591777" sldId="424"/>
            <ac:spMk id="5" creationId="{929DA584-B912-4D08-885C-C08BE7A34878}"/>
          </ac:spMkLst>
        </pc:spChg>
      </pc:sldChg>
      <pc:sldChg chg="modSp add del">
        <pc:chgData name="James" userId="d269fecd-a8a2-4e5a-93ae-88bdaab21f51" providerId="ADAL" clId="{702C5DB8-F3D0-44B4-B0AD-1618993EE884}" dt="2020-05-04T10:10:25.968" v="202" actId="47"/>
        <pc:sldMkLst>
          <pc:docMk/>
          <pc:sldMk cId="2645505491" sldId="425"/>
        </pc:sldMkLst>
        <pc:spChg chg="mod">
          <ac:chgData name="James" userId="d269fecd-a8a2-4e5a-93ae-88bdaab21f51" providerId="ADAL" clId="{702C5DB8-F3D0-44B4-B0AD-1618993EE884}" dt="2020-05-04T10:06:47.768" v="198"/>
          <ac:spMkLst>
            <pc:docMk/>
            <pc:sldMk cId="2645505491" sldId="425"/>
            <ac:spMk id="4" creationId="{E4B7D59C-844B-46F0-BC88-AFEB2E19DEF0}"/>
          </ac:spMkLst>
        </pc:spChg>
      </pc:sldChg>
      <pc:sldChg chg="modSp add">
        <pc:chgData name="James" userId="d269fecd-a8a2-4e5a-93ae-88bdaab21f51" providerId="ADAL" clId="{702C5DB8-F3D0-44B4-B0AD-1618993EE884}" dt="2020-05-04T09:59:46.192" v="10"/>
        <pc:sldMkLst>
          <pc:docMk/>
          <pc:sldMk cId="193065922" sldId="865"/>
        </pc:sldMkLst>
        <pc:spChg chg="mod">
          <ac:chgData name="James" userId="d269fecd-a8a2-4e5a-93ae-88bdaab21f51" providerId="ADAL" clId="{702C5DB8-F3D0-44B4-B0AD-1618993EE884}" dt="2020-05-04T09:59:46.192" v="10"/>
          <ac:spMkLst>
            <pc:docMk/>
            <pc:sldMk cId="193065922" sldId="865"/>
            <ac:spMk id="3" creationId="{D8FB8A91-C991-49B7-91F4-F880B737190B}"/>
          </ac:spMkLst>
        </pc:spChg>
      </pc:sldChg>
      <pc:sldChg chg="modSp add">
        <pc:chgData name="James" userId="d269fecd-a8a2-4e5a-93ae-88bdaab21f51" providerId="ADAL" clId="{702C5DB8-F3D0-44B4-B0AD-1618993EE884}" dt="2020-05-04T10:06:47.768" v="198"/>
        <pc:sldMkLst>
          <pc:docMk/>
          <pc:sldMk cId="1936183941" sldId="866"/>
        </pc:sldMkLst>
        <pc:spChg chg="mod">
          <ac:chgData name="James" userId="d269fecd-a8a2-4e5a-93ae-88bdaab21f51" providerId="ADAL" clId="{702C5DB8-F3D0-44B4-B0AD-1618993EE884}" dt="2020-05-04T10:06:47.768" v="198"/>
          <ac:spMkLst>
            <pc:docMk/>
            <pc:sldMk cId="1936183941" sldId="866"/>
            <ac:spMk id="5" creationId="{929DA584-B912-4D08-885C-C08BE7A34878}"/>
          </ac:spMkLst>
        </pc:spChg>
      </pc:sldChg>
      <pc:sldChg chg="modSp add setBg">
        <pc:chgData name="James" userId="d269fecd-a8a2-4e5a-93ae-88bdaab21f51" providerId="ADAL" clId="{702C5DB8-F3D0-44B4-B0AD-1618993EE884}" dt="2020-05-04T10:10:21.625" v="201"/>
        <pc:sldMkLst>
          <pc:docMk/>
          <pc:sldMk cId="1415423183" sldId="867"/>
        </pc:sldMkLst>
        <pc:spChg chg="mod">
          <ac:chgData name="James" userId="d269fecd-a8a2-4e5a-93ae-88bdaab21f51" providerId="ADAL" clId="{702C5DB8-F3D0-44B4-B0AD-1618993EE884}" dt="2020-05-04T10:06:47.768" v="198"/>
          <ac:spMkLst>
            <pc:docMk/>
            <pc:sldMk cId="1415423183" sldId="867"/>
            <ac:spMk id="5" creationId="{929DA584-B912-4D08-885C-C08BE7A34878}"/>
          </ac:spMkLst>
        </pc:spChg>
      </pc:sldChg>
      <pc:sldChg chg="modSp add mod">
        <pc:chgData name="James" userId="d269fecd-a8a2-4e5a-93ae-88bdaab21f51" providerId="ADAL" clId="{702C5DB8-F3D0-44B4-B0AD-1618993EE884}" dt="2020-05-13T15:02:01.299" v="607" actId="6549"/>
        <pc:sldMkLst>
          <pc:docMk/>
          <pc:sldMk cId="942606355" sldId="880"/>
        </pc:sldMkLst>
        <pc:spChg chg="mod">
          <ac:chgData name="James" userId="d269fecd-a8a2-4e5a-93ae-88bdaab21f51" providerId="ADAL" clId="{702C5DB8-F3D0-44B4-B0AD-1618993EE884}" dt="2020-05-13T15:02:01.299" v="607" actId="6549"/>
          <ac:spMkLst>
            <pc:docMk/>
            <pc:sldMk cId="942606355" sldId="880"/>
            <ac:spMk id="2" creationId="{2D9ACAAF-85EB-47B7-ABFE-84856BFC1F07}"/>
          </ac:spMkLst>
        </pc:spChg>
      </pc:sldChg>
      <pc:sldChg chg="modSp add mod">
        <pc:chgData name="James" userId="d269fecd-a8a2-4e5a-93ae-88bdaab21f51" providerId="ADAL" clId="{702C5DB8-F3D0-44B4-B0AD-1618993EE884}" dt="2020-05-04T10:03:44.856" v="157" actId="20577"/>
        <pc:sldMkLst>
          <pc:docMk/>
          <pc:sldMk cId="3741239993" sldId="883"/>
        </pc:sldMkLst>
        <pc:spChg chg="mod">
          <ac:chgData name="James" userId="d269fecd-a8a2-4e5a-93ae-88bdaab21f51" providerId="ADAL" clId="{702C5DB8-F3D0-44B4-B0AD-1618993EE884}" dt="2020-05-04T10:03:44.856" v="157" actId="20577"/>
          <ac:spMkLst>
            <pc:docMk/>
            <pc:sldMk cId="3741239993" sldId="883"/>
            <ac:spMk id="4" creationId="{478C35F0-1CE4-4CF4-87CC-1675A1C669A9}"/>
          </ac:spMkLst>
        </pc:spChg>
        <pc:spChg chg="mod">
          <ac:chgData name="James" userId="d269fecd-a8a2-4e5a-93ae-88bdaab21f51" providerId="ADAL" clId="{702C5DB8-F3D0-44B4-B0AD-1618993EE884}" dt="2020-05-04T09:59:46.192" v="10"/>
          <ac:spMkLst>
            <pc:docMk/>
            <pc:sldMk cId="3741239993" sldId="883"/>
            <ac:spMk id="5" creationId="{71682FDF-38BE-4D9A-8FE2-B44453A404B0}"/>
          </ac:spMkLst>
        </pc:spChg>
      </pc:sldChg>
      <pc:sldChg chg="modSp add del mod">
        <pc:chgData name="James" userId="d269fecd-a8a2-4e5a-93ae-88bdaab21f51" providerId="ADAL" clId="{702C5DB8-F3D0-44B4-B0AD-1618993EE884}" dt="2020-05-06T08:59:27.921" v="560" actId="47"/>
        <pc:sldMkLst>
          <pc:docMk/>
          <pc:sldMk cId="3707665828" sldId="887"/>
        </pc:sldMkLst>
        <pc:spChg chg="mod">
          <ac:chgData name="James" userId="d269fecd-a8a2-4e5a-93ae-88bdaab21f51" providerId="ADAL" clId="{702C5DB8-F3D0-44B4-B0AD-1618993EE884}" dt="2020-05-06T08:59:15.362" v="554" actId="21"/>
          <ac:spMkLst>
            <pc:docMk/>
            <pc:sldMk cId="3707665828" sldId="887"/>
            <ac:spMk id="3" creationId="{CFF4255C-69B1-459B-9B24-38487BD47FEB}"/>
          </ac:spMkLst>
        </pc:spChg>
        <pc:spChg chg="mod">
          <ac:chgData name="James" userId="d269fecd-a8a2-4e5a-93ae-88bdaab21f51" providerId="ADAL" clId="{702C5DB8-F3D0-44B4-B0AD-1618993EE884}" dt="2020-05-04T09:59:46.192" v="10"/>
          <ac:spMkLst>
            <pc:docMk/>
            <pc:sldMk cId="3707665828" sldId="887"/>
            <ac:spMk id="4" creationId="{BB1F9FE9-295B-4031-AF74-6D9BD409EB53}"/>
          </ac:spMkLst>
        </pc:spChg>
      </pc:sldChg>
      <pc:sldChg chg="modSp add del mod">
        <pc:chgData name="James" userId="d269fecd-a8a2-4e5a-93ae-88bdaab21f51" providerId="ADAL" clId="{702C5DB8-F3D0-44B4-B0AD-1618993EE884}" dt="2020-05-06T08:59:27.921" v="560" actId="47"/>
        <pc:sldMkLst>
          <pc:docMk/>
          <pc:sldMk cId="2379529194" sldId="888"/>
        </pc:sldMkLst>
        <pc:spChg chg="mod">
          <ac:chgData name="James" userId="d269fecd-a8a2-4e5a-93ae-88bdaab21f51" providerId="ADAL" clId="{702C5DB8-F3D0-44B4-B0AD-1618993EE884}" dt="2020-05-06T08:59:22.321" v="557" actId="21"/>
          <ac:spMkLst>
            <pc:docMk/>
            <pc:sldMk cId="2379529194" sldId="888"/>
            <ac:spMk id="3" creationId="{CFF4255C-69B1-459B-9B24-38487BD47FEB}"/>
          </ac:spMkLst>
        </pc:spChg>
        <pc:spChg chg="mod">
          <ac:chgData name="James" userId="d269fecd-a8a2-4e5a-93ae-88bdaab21f51" providerId="ADAL" clId="{702C5DB8-F3D0-44B4-B0AD-1618993EE884}" dt="2020-05-04T09:59:46.192" v="10"/>
          <ac:spMkLst>
            <pc:docMk/>
            <pc:sldMk cId="2379529194" sldId="888"/>
            <ac:spMk id="4" creationId="{BB1F9FE9-295B-4031-AF74-6D9BD409EB53}"/>
          </ac:spMkLst>
        </pc:spChg>
      </pc:sldChg>
      <pc:sldChg chg="modSp new mod">
        <pc:chgData name="James" userId="d269fecd-a8a2-4e5a-93ae-88bdaab21f51" providerId="ADAL" clId="{702C5DB8-F3D0-44B4-B0AD-1618993EE884}" dt="2020-05-04T10:06:30.814" v="197"/>
        <pc:sldMkLst>
          <pc:docMk/>
          <pc:sldMk cId="639001809" sldId="889"/>
        </pc:sldMkLst>
        <pc:spChg chg="mod">
          <ac:chgData name="James" userId="d269fecd-a8a2-4e5a-93ae-88bdaab21f51" providerId="ADAL" clId="{702C5DB8-F3D0-44B4-B0AD-1618993EE884}" dt="2020-05-04T10:06:30.814" v="197"/>
          <ac:spMkLst>
            <pc:docMk/>
            <pc:sldMk cId="639001809" sldId="889"/>
            <ac:spMk id="2" creationId="{7786A97D-43E0-4D9D-BBF1-5446518FA276}"/>
          </ac:spMkLst>
        </pc:spChg>
        <pc:spChg chg="mod">
          <ac:chgData name="James" userId="d269fecd-a8a2-4e5a-93ae-88bdaab21f51" providerId="ADAL" clId="{702C5DB8-F3D0-44B4-B0AD-1618993EE884}" dt="2020-05-04T10:06:24.119" v="196" actId="20577"/>
          <ac:spMkLst>
            <pc:docMk/>
            <pc:sldMk cId="639001809" sldId="889"/>
            <ac:spMk id="3" creationId="{9BA45850-639A-4C67-9A21-44D0A25052A2}"/>
          </ac:spMkLst>
        </pc:spChg>
      </pc:sldChg>
      <pc:sldChg chg="modSp new mod">
        <pc:chgData name="James" userId="d269fecd-a8a2-4e5a-93ae-88bdaab21f51" providerId="ADAL" clId="{702C5DB8-F3D0-44B4-B0AD-1618993EE884}" dt="2020-05-04T10:18:12.199" v="553" actId="20577"/>
        <pc:sldMkLst>
          <pc:docMk/>
          <pc:sldMk cId="3857845516" sldId="890"/>
        </pc:sldMkLst>
        <pc:spChg chg="mod">
          <ac:chgData name="James" userId="d269fecd-a8a2-4e5a-93ae-88bdaab21f51" providerId="ADAL" clId="{702C5DB8-F3D0-44B4-B0AD-1618993EE884}" dt="2020-05-04T10:11:42.719" v="237" actId="20577"/>
          <ac:spMkLst>
            <pc:docMk/>
            <pc:sldMk cId="3857845516" sldId="890"/>
            <ac:spMk id="2" creationId="{A16641E0-7823-4688-A17C-2C2B07CA5B32}"/>
          </ac:spMkLst>
        </pc:spChg>
        <pc:spChg chg="mod">
          <ac:chgData name="James" userId="d269fecd-a8a2-4e5a-93ae-88bdaab21f51" providerId="ADAL" clId="{702C5DB8-F3D0-44B4-B0AD-1618993EE884}" dt="2020-05-04T10:18:12.199" v="553" actId="20577"/>
          <ac:spMkLst>
            <pc:docMk/>
            <pc:sldMk cId="3857845516" sldId="890"/>
            <ac:spMk id="3" creationId="{43C89EC3-5505-4C7A-83EE-02538ECC34EF}"/>
          </ac:spMkLst>
        </pc:spChg>
      </pc:sldChg>
      <pc:sldChg chg="modSp add mod">
        <pc:chgData name="James" userId="d269fecd-a8a2-4e5a-93ae-88bdaab21f51" providerId="ADAL" clId="{702C5DB8-F3D0-44B4-B0AD-1618993EE884}" dt="2020-05-13T15:02:16.292" v="614" actId="207"/>
        <pc:sldMkLst>
          <pc:docMk/>
          <pc:sldMk cId="3041141286" sldId="891"/>
        </pc:sldMkLst>
        <pc:spChg chg="mod">
          <ac:chgData name="James" userId="d269fecd-a8a2-4e5a-93ae-88bdaab21f51" providerId="ADAL" clId="{702C5DB8-F3D0-44B4-B0AD-1618993EE884}" dt="2020-05-13T15:02:16.292" v="614" actId="207"/>
          <ac:spMkLst>
            <pc:docMk/>
            <pc:sldMk cId="3041141286" sldId="891"/>
            <ac:spMk id="2" creationId="{2D9ACAAF-85EB-47B7-ABFE-84856BFC1F07}"/>
          </ac:spMkLst>
        </pc:spChg>
      </pc:sldChg>
    </pc:docChg>
  </pc:docChgLst>
  <pc:docChgLst>
    <pc:chgData name="James Pengelly" userId="d269fecd-a8a2-4e5a-93ae-88bdaab21f51" providerId="ADAL" clId="{702C5DB8-F3D0-44B4-B0AD-1618993EE884}"/>
    <pc:docChg chg="undo custSel addSld delSld modSld modMainMaster">
      <pc:chgData name="James Pengelly" userId="d269fecd-a8a2-4e5a-93ae-88bdaab21f51" providerId="ADAL" clId="{702C5DB8-F3D0-44B4-B0AD-1618993EE884}" dt="2020-05-19T14:38:44.624" v="39"/>
      <pc:docMkLst>
        <pc:docMk/>
      </pc:docMkLst>
      <pc:sldChg chg="modSp new del mod">
        <pc:chgData name="James Pengelly" userId="d269fecd-a8a2-4e5a-93ae-88bdaab21f51" providerId="ADAL" clId="{702C5DB8-F3D0-44B4-B0AD-1618993EE884}" dt="2020-05-19T14:38:40.688" v="38" actId="2696"/>
        <pc:sldMkLst>
          <pc:docMk/>
          <pc:sldMk cId="2181319988" sldId="892"/>
        </pc:sldMkLst>
        <pc:spChg chg="mod">
          <ac:chgData name="James Pengelly" userId="d269fecd-a8a2-4e5a-93ae-88bdaab21f51" providerId="ADAL" clId="{702C5DB8-F3D0-44B4-B0AD-1618993EE884}" dt="2020-05-19T14:38:17.313" v="34" actId="20577"/>
          <ac:spMkLst>
            <pc:docMk/>
            <pc:sldMk cId="2181319988" sldId="892"/>
            <ac:spMk id="2" creationId="{78859BFA-E3B8-4093-A602-27A6CF33347F}"/>
          </ac:spMkLst>
        </pc:spChg>
        <pc:spChg chg="mod">
          <ac:chgData name="James Pengelly" userId="d269fecd-a8a2-4e5a-93ae-88bdaab21f51" providerId="ADAL" clId="{702C5DB8-F3D0-44B4-B0AD-1618993EE884}" dt="2020-05-19T14:38:13.062" v="13"/>
          <ac:spMkLst>
            <pc:docMk/>
            <pc:sldMk cId="2181319988" sldId="892"/>
            <ac:spMk id="4" creationId="{B00C5E3C-B7D9-4815-BDD4-1503F8A373D2}"/>
          </ac:spMkLst>
        </pc:spChg>
      </pc:sldChg>
      <pc:sldChg chg="add">
        <pc:chgData name="James Pengelly" userId="d269fecd-a8a2-4e5a-93ae-88bdaab21f51" providerId="ADAL" clId="{702C5DB8-F3D0-44B4-B0AD-1618993EE884}" dt="2020-05-19T14:38:44.624" v="39"/>
        <pc:sldMkLst>
          <pc:docMk/>
          <pc:sldMk cId="3238154968" sldId="892"/>
        </pc:sldMkLst>
      </pc:sldChg>
      <pc:sldChg chg="addSp delSp modSp new del">
        <pc:chgData name="James Pengelly" userId="d269fecd-a8a2-4e5a-93ae-88bdaab21f51" providerId="ADAL" clId="{702C5DB8-F3D0-44B4-B0AD-1618993EE884}" dt="2020-05-19T14:38:40.688" v="38" actId="2696"/>
        <pc:sldMkLst>
          <pc:docMk/>
          <pc:sldMk cId="2096393928" sldId="893"/>
        </pc:sldMkLst>
        <pc:spChg chg="del">
          <ac:chgData name="James Pengelly" userId="d269fecd-a8a2-4e5a-93ae-88bdaab21f51" providerId="ADAL" clId="{702C5DB8-F3D0-44B4-B0AD-1618993EE884}" dt="2020-05-19T14:38:37.972" v="36"/>
          <ac:spMkLst>
            <pc:docMk/>
            <pc:sldMk cId="2096393928" sldId="893"/>
            <ac:spMk id="2" creationId="{CE58F727-FA87-44E0-B978-2D6FF79497BB}"/>
          </ac:spMkLst>
        </pc:spChg>
        <pc:spChg chg="mod">
          <ac:chgData name="James Pengelly" userId="d269fecd-a8a2-4e5a-93ae-88bdaab21f51" providerId="ADAL" clId="{702C5DB8-F3D0-44B4-B0AD-1618993EE884}" dt="2020-05-19T14:38:37.972" v="36"/>
          <ac:spMkLst>
            <pc:docMk/>
            <pc:sldMk cId="2096393928" sldId="893"/>
            <ac:spMk id="3" creationId="{AB2B14F2-7FE5-4DA9-BED9-246EBFDC0245}"/>
          </ac:spMkLst>
        </pc:spChg>
        <pc:spChg chg="del">
          <ac:chgData name="James Pengelly" userId="d269fecd-a8a2-4e5a-93ae-88bdaab21f51" providerId="ADAL" clId="{702C5DB8-F3D0-44B4-B0AD-1618993EE884}" dt="2020-05-19T14:38:37.972" v="36"/>
          <ac:spMkLst>
            <pc:docMk/>
            <pc:sldMk cId="2096393928" sldId="893"/>
            <ac:spMk id="4" creationId="{7804B5DD-3D51-40F5-A8D8-C0E56EAFF38C}"/>
          </ac:spMkLst>
        </pc:spChg>
        <pc:spChg chg="mod">
          <ac:chgData name="James Pengelly" userId="d269fecd-a8a2-4e5a-93ae-88bdaab21f51" providerId="ADAL" clId="{702C5DB8-F3D0-44B4-B0AD-1618993EE884}" dt="2020-05-19T14:38:37.972" v="36"/>
          <ac:spMkLst>
            <pc:docMk/>
            <pc:sldMk cId="2096393928" sldId="893"/>
            <ac:spMk id="5" creationId="{E9B7E0A6-4741-4623-8708-6FEC8957ACEE}"/>
          </ac:spMkLst>
        </pc:spChg>
        <pc:spChg chg="add mod">
          <ac:chgData name="James Pengelly" userId="d269fecd-a8a2-4e5a-93ae-88bdaab21f51" providerId="ADAL" clId="{702C5DB8-F3D0-44B4-B0AD-1618993EE884}" dt="2020-05-19T14:38:38.731" v="37"/>
          <ac:spMkLst>
            <pc:docMk/>
            <pc:sldMk cId="2096393928" sldId="893"/>
            <ac:spMk id="6" creationId="{41E4AFC7-A601-41C9-A040-A17B5F3DBF37}"/>
          </ac:spMkLst>
        </pc:spChg>
      </pc:sldChg>
      <pc:sldChg chg="add">
        <pc:chgData name="James Pengelly" userId="d269fecd-a8a2-4e5a-93ae-88bdaab21f51" providerId="ADAL" clId="{702C5DB8-F3D0-44B4-B0AD-1618993EE884}" dt="2020-05-19T14:38:44.624" v="39"/>
        <pc:sldMkLst>
          <pc:docMk/>
          <pc:sldMk cId="2284585240" sldId="893"/>
        </pc:sldMkLst>
      </pc:sldChg>
      <pc:sldMasterChg chg="delSldLayout modSldLayout">
        <pc:chgData name="James Pengelly" userId="d269fecd-a8a2-4e5a-93ae-88bdaab21f51" providerId="ADAL" clId="{702C5DB8-F3D0-44B4-B0AD-1618993EE884}" dt="2020-05-19T14:07:58.802" v="11" actId="164"/>
        <pc:sldMasterMkLst>
          <pc:docMk/>
          <pc:sldMasterMk cId="58932730" sldId="2147483910"/>
        </pc:sldMasterMkLst>
        <pc:sldLayoutChg chg="del">
          <pc:chgData name="James Pengelly" userId="d269fecd-a8a2-4e5a-93ae-88bdaab21f51" providerId="ADAL" clId="{702C5DB8-F3D0-44B4-B0AD-1618993EE884}" dt="2020-05-19T14:07:22.468" v="1" actId="2696"/>
          <pc:sldLayoutMkLst>
            <pc:docMk/>
            <pc:sldMasterMk cId="58932730" sldId="2147483910"/>
            <pc:sldLayoutMk cId="2749244272" sldId="2147483920"/>
          </pc:sldLayoutMkLst>
        </pc:sldLayoutChg>
        <pc:sldLayoutChg chg="addSp delSp mod">
          <pc:chgData name="James Pengelly" userId="d269fecd-a8a2-4e5a-93ae-88bdaab21f51" providerId="ADAL" clId="{702C5DB8-F3D0-44B4-B0AD-1618993EE884}" dt="2020-05-19T14:07:38.640" v="3" actId="478"/>
          <pc:sldLayoutMkLst>
            <pc:docMk/>
            <pc:sldMasterMk cId="58932730" sldId="2147483910"/>
            <pc:sldLayoutMk cId="3115742092" sldId="2147483921"/>
          </pc:sldLayoutMkLst>
          <pc:picChg chg="add del">
            <ac:chgData name="James Pengelly" userId="d269fecd-a8a2-4e5a-93ae-88bdaab21f51" providerId="ADAL" clId="{702C5DB8-F3D0-44B4-B0AD-1618993EE884}" dt="2020-05-19T14:07:38.640" v="3" actId="478"/>
            <ac:picMkLst>
              <pc:docMk/>
              <pc:sldMasterMk cId="58932730" sldId="2147483910"/>
              <pc:sldLayoutMk cId="3115742092" sldId="2147483921"/>
              <ac:picMk id="4" creationId="{67C22BF4-CE2A-B54A-B1D6-2812AD7BCBD9}"/>
            </ac:picMkLst>
          </pc:picChg>
          <pc:picChg chg="del">
            <ac:chgData name="James Pengelly" userId="d269fecd-a8a2-4e5a-93ae-88bdaab21f51" providerId="ADAL" clId="{702C5DB8-F3D0-44B4-B0AD-1618993EE884}" dt="2020-05-19T14:07:19.584" v="0" actId="478"/>
            <ac:picMkLst>
              <pc:docMk/>
              <pc:sldMasterMk cId="58932730" sldId="2147483910"/>
              <pc:sldLayoutMk cId="3115742092" sldId="2147483921"/>
              <ac:picMk id="9" creationId="{CC459F8C-6888-49EB-BDC8-4D1EF968BAA7}"/>
            </ac:picMkLst>
          </pc:picChg>
        </pc:sldLayoutChg>
        <pc:sldLayoutChg chg="delSp mod">
          <pc:chgData name="James Pengelly" userId="d269fecd-a8a2-4e5a-93ae-88bdaab21f51" providerId="ADAL" clId="{702C5DB8-F3D0-44B4-B0AD-1618993EE884}" dt="2020-05-19T14:07:41.479" v="4" actId="478"/>
          <pc:sldLayoutMkLst>
            <pc:docMk/>
            <pc:sldMasterMk cId="58932730" sldId="2147483910"/>
            <pc:sldLayoutMk cId="3198385692" sldId="2147483922"/>
          </pc:sldLayoutMkLst>
          <pc:grpChg chg="del">
            <ac:chgData name="James Pengelly" userId="d269fecd-a8a2-4e5a-93ae-88bdaab21f51" providerId="ADAL" clId="{702C5DB8-F3D0-44B4-B0AD-1618993EE884}" dt="2020-05-19T14:07:41.479" v="4" actId="478"/>
            <ac:grpSpMkLst>
              <pc:docMk/>
              <pc:sldMasterMk cId="58932730" sldId="2147483910"/>
              <pc:sldLayoutMk cId="3198385692" sldId="2147483922"/>
              <ac:grpSpMk id="12" creationId="{4C41F2EF-EF2C-496D-BA0B-7A2597EFBC56}"/>
            </ac:grpSpMkLst>
          </pc:grpChg>
        </pc:sldLayoutChg>
        <pc:sldLayoutChg chg="addSp delSp modSp mod">
          <pc:chgData name="James Pengelly" userId="d269fecd-a8a2-4e5a-93ae-88bdaab21f51" providerId="ADAL" clId="{702C5DB8-F3D0-44B4-B0AD-1618993EE884}" dt="2020-05-19T14:07:46.232" v="7"/>
          <pc:sldLayoutMkLst>
            <pc:docMk/>
            <pc:sldMasterMk cId="58932730" sldId="2147483910"/>
            <pc:sldLayoutMk cId="2337764449" sldId="2147483923"/>
          </pc:sldLayoutMkLst>
          <pc:spChg chg="mod">
            <ac:chgData name="James Pengelly" userId="d269fecd-a8a2-4e5a-93ae-88bdaab21f51" providerId="ADAL" clId="{702C5DB8-F3D0-44B4-B0AD-1618993EE884}" dt="2020-05-19T14:07:46.232" v="7"/>
            <ac:spMkLst>
              <pc:docMk/>
              <pc:sldMasterMk cId="58932730" sldId="2147483910"/>
              <pc:sldLayoutMk cId="2337764449" sldId="2147483923"/>
              <ac:spMk id="17" creationId="{FE2FCEB0-2DCC-4888-AFE3-D99F0773BA32}"/>
            </ac:spMkLst>
          </pc:spChg>
          <pc:grpChg chg="del">
            <ac:chgData name="James Pengelly" userId="d269fecd-a8a2-4e5a-93ae-88bdaab21f51" providerId="ADAL" clId="{702C5DB8-F3D0-44B4-B0AD-1618993EE884}" dt="2020-05-19T14:07:45.280" v="6" actId="478"/>
            <ac:grpSpMkLst>
              <pc:docMk/>
              <pc:sldMasterMk cId="58932730" sldId="2147483910"/>
              <pc:sldLayoutMk cId="2337764449" sldId="2147483923"/>
              <ac:grpSpMk id="6" creationId="{7A9BFAA4-B692-4B26-BF12-35D369620B7C}"/>
            </ac:grpSpMkLst>
          </pc:grpChg>
          <pc:grpChg chg="del">
            <ac:chgData name="James Pengelly" userId="d269fecd-a8a2-4e5a-93ae-88bdaab21f51" providerId="ADAL" clId="{702C5DB8-F3D0-44B4-B0AD-1618993EE884}" dt="2020-05-19T14:07:43.872" v="5" actId="478"/>
            <ac:grpSpMkLst>
              <pc:docMk/>
              <pc:sldMasterMk cId="58932730" sldId="2147483910"/>
              <pc:sldLayoutMk cId="2337764449" sldId="2147483923"/>
              <ac:grpSpMk id="10" creationId="{73879ADE-5A8F-4918-BF09-280B49EF9B3E}"/>
            </ac:grpSpMkLst>
          </pc:grpChg>
          <pc:grpChg chg="add mod">
            <ac:chgData name="James Pengelly" userId="d269fecd-a8a2-4e5a-93ae-88bdaab21f51" providerId="ADAL" clId="{702C5DB8-F3D0-44B4-B0AD-1618993EE884}" dt="2020-05-19T14:07:46.232" v="7"/>
            <ac:grpSpMkLst>
              <pc:docMk/>
              <pc:sldMasterMk cId="58932730" sldId="2147483910"/>
              <pc:sldLayoutMk cId="2337764449" sldId="2147483923"/>
              <ac:grpSpMk id="13" creationId="{91E699A4-62E1-48F9-AFDB-31CA9586F30B}"/>
            </ac:grpSpMkLst>
          </pc:grpChg>
          <pc:picChg chg="mod">
            <ac:chgData name="James Pengelly" userId="d269fecd-a8a2-4e5a-93ae-88bdaab21f51" providerId="ADAL" clId="{702C5DB8-F3D0-44B4-B0AD-1618993EE884}" dt="2020-05-19T14:07:46.232" v="7"/>
            <ac:picMkLst>
              <pc:docMk/>
              <pc:sldMasterMk cId="58932730" sldId="2147483910"/>
              <pc:sldLayoutMk cId="2337764449" sldId="2147483923"/>
              <ac:picMk id="15" creationId="{5DFCB20E-C679-4D95-8FCC-F88252F5596E}"/>
            </ac:picMkLst>
          </pc:picChg>
        </pc:sldLayoutChg>
        <pc:sldLayoutChg chg="addSp delSp modSp mod">
          <pc:chgData name="James Pengelly" userId="d269fecd-a8a2-4e5a-93ae-88bdaab21f51" providerId="ADAL" clId="{702C5DB8-F3D0-44B4-B0AD-1618993EE884}" dt="2020-05-19T14:07:53.042" v="9" actId="164"/>
          <pc:sldLayoutMkLst>
            <pc:docMk/>
            <pc:sldMasterMk cId="58932730" sldId="2147483910"/>
            <pc:sldLayoutMk cId="3241009506" sldId="2147483924"/>
          </pc:sldLayoutMkLst>
          <pc:spChg chg="mod">
            <ac:chgData name="James Pengelly" userId="d269fecd-a8a2-4e5a-93ae-88bdaab21f51" providerId="ADAL" clId="{702C5DB8-F3D0-44B4-B0AD-1618993EE884}" dt="2020-05-19T14:07:53.042" v="9" actId="164"/>
            <ac:spMkLst>
              <pc:docMk/>
              <pc:sldMasterMk cId="58932730" sldId="2147483910"/>
              <pc:sldLayoutMk cId="3241009506" sldId="2147483924"/>
              <ac:spMk id="5" creationId="{8B880B59-FC96-477E-AC99-8876E161C9DA}"/>
            </ac:spMkLst>
          </pc:spChg>
          <pc:spChg chg="del">
            <ac:chgData name="James Pengelly" userId="d269fecd-a8a2-4e5a-93ae-88bdaab21f51" providerId="ADAL" clId="{702C5DB8-F3D0-44B4-B0AD-1618993EE884}" dt="2020-05-19T14:07:49.249" v="8" actId="478"/>
            <ac:spMkLst>
              <pc:docMk/>
              <pc:sldMasterMk cId="58932730" sldId="2147483910"/>
              <pc:sldLayoutMk cId="3241009506" sldId="2147483924"/>
              <ac:spMk id="12" creationId="{E3408E90-120B-4A87-810A-F73E819EF353}"/>
            </ac:spMkLst>
          </pc:spChg>
          <pc:grpChg chg="add mod">
            <ac:chgData name="James Pengelly" userId="d269fecd-a8a2-4e5a-93ae-88bdaab21f51" providerId="ADAL" clId="{702C5DB8-F3D0-44B4-B0AD-1618993EE884}" dt="2020-05-19T14:07:53.042" v="9" actId="164"/>
            <ac:grpSpMkLst>
              <pc:docMk/>
              <pc:sldMasterMk cId="58932730" sldId="2147483910"/>
              <pc:sldLayoutMk cId="3241009506" sldId="2147483924"/>
              <ac:grpSpMk id="2" creationId="{25C6D358-1CB4-4AAE-9C73-B71D507BA2B9}"/>
            </ac:grpSpMkLst>
          </pc:grpChg>
          <pc:picChg chg="mod">
            <ac:chgData name="James Pengelly" userId="d269fecd-a8a2-4e5a-93ae-88bdaab21f51" providerId="ADAL" clId="{702C5DB8-F3D0-44B4-B0AD-1618993EE884}" dt="2020-05-19T14:07:53.042" v="9" actId="164"/>
            <ac:picMkLst>
              <pc:docMk/>
              <pc:sldMasterMk cId="58932730" sldId="2147483910"/>
              <pc:sldLayoutMk cId="3241009506" sldId="2147483924"/>
              <ac:picMk id="10" creationId="{EC3E252C-D736-4920-BB1B-1216044AAE14}"/>
            </ac:picMkLst>
          </pc:picChg>
          <pc:picChg chg="del">
            <ac:chgData name="James Pengelly" userId="d269fecd-a8a2-4e5a-93ae-88bdaab21f51" providerId="ADAL" clId="{702C5DB8-F3D0-44B4-B0AD-1618993EE884}" dt="2020-05-19T14:07:49.249" v="8" actId="478"/>
            <ac:picMkLst>
              <pc:docMk/>
              <pc:sldMasterMk cId="58932730" sldId="2147483910"/>
              <pc:sldLayoutMk cId="3241009506" sldId="2147483924"/>
              <ac:picMk id="13" creationId="{7A7DC198-0598-4B2D-952E-0A093CC9C0BC}"/>
            </ac:picMkLst>
          </pc:picChg>
        </pc:sldLayoutChg>
        <pc:sldLayoutChg chg="addSp delSp modSp mod">
          <pc:chgData name="James Pengelly" userId="d269fecd-a8a2-4e5a-93ae-88bdaab21f51" providerId="ADAL" clId="{702C5DB8-F3D0-44B4-B0AD-1618993EE884}" dt="2020-05-19T14:07:58.802" v="11" actId="164"/>
          <pc:sldLayoutMkLst>
            <pc:docMk/>
            <pc:sldMasterMk cId="58932730" sldId="2147483910"/>
            <pc:sldLayoutMk cId="2400902815" sldId="2147483925"/>
          </pc:sldLayoutMkLst>
          <pc:spChg chg="mod">
            <ac:chgData name="James Pengelly" userId="d269fecd-a8a2-4e5a-93ae-88bdaab21f51" providerId="ADAL" clId="{702C5DB8-F3D0-44B4-B0AD-1618993EE884}" dt="2020-05-19T14:07:58.802" v="11" actId="164"/>
            <ac:spMkLst>
              <pc:docMk/>
              <pc:sldMasterMk cId="58932730" sldId="2147483910"/>
              <pc:sldLayoutMk cId="2400902815" sldId="2147483925"/>
              <ac:spMk id="5" creationId="{8B880B59-FC96-477E-AC99-8876E161C9DA}"/>
            </ac:spMkLst>
          </pc:spChg>
          <pc:spChg chg="del">
            <ac:chgData name="James Pengelly" userId="d269fecd-a8a2-4e5a-93ae-88bdaab21f51" providerId="ADAL" clId="{702C5DB8-F3D0-44B4-B0AD-1618993EE884}" dt="2020-05-19T14:07:55.897" v="10" actId="478"/>
            <ac:spMkLst>
              <pc:docMk/>
              <pc:sldMasterMk cId="58932730" sldId="2147483910"/>
              <pc:sldLayoutMk cId="2400902815" sldId="2147483925"/>
              <ac:spMk id="10" creationId="{A3CEC359-1676-4E44-8ACC-B0479DC71580}"/>
            </ac:spMkLst>
          </pc:spChg>
          <pc:grpChg chg="add mod">
            <ac:chgData name="James Pengelly" userId="d269fecd-a8a2-4e5a-93ae-88bdaab21f51" providerId="ADAL" clId="{702C5DB8-F3D0-44B4-B0AD-1618993EE884}" dt="2020-05-19T14:07:58.802" v="11" actId="164"/>
            <ac:grpSpMkLst>
              <pc:docMk/>
              <pc:sldMasterMk cId="58932730" sldId="2147483910"/>
              <pc:sldLayoutMk cId="2400902815" sldId="2147483925"/>
              <ac:grpSpMk id="2" creationId="{8BED57D7-6C9E-4473-A8C6-CB96750C4B30}"/>
            </ac:grpSpMkLst>
          </pc:grpChg>
          <pc:picChg chg="mod">
            <ac:chgData name="James Pengelly" userId="d269fecd-a8a2-4e5a-93ae-88bdaab21f51" providerId="ADAL" clId="{702C5DB8-F3D0-44B4-B0AD-1618993EE884}" dt="2020-05-19T14:07:58.802" v="11" actId="164"/>
            <ac:picMkLst>
              <pc:docMk/>
              <pc:sldMasterMk cId="58932730" sldId="2147483910"/>
              <pc:sldLayoutMk cId="2400902815" sldId="2147483925"/>
              <ac:picMk id="9" creationId="{A1DD35B9-236A-48FB-B81D-ABE61ABF61AE}"/>
            </ac:picMkLst>
          </pc:picChg>
          <pc:picChg chg="del">
            <ac:chgData name="James Pengelly" userId="d269fecd-a8a2-4e5a-93ae-88bdaab21f51" providerId="ADAL" clId="{702C5DB8-F3D0-44B4-B0AD-1618993EE884}" dt="2020-05-19T14:07:55.897" v="10" actId="478"/>
            <ac:picMkLst>
              <pc:docMk/>
              <pc:sldMasterMk cId="58932730" sldId="2147483910"/>
              <pc:sldLayoutMk cId="2400902815" sldId="2147483925"/>
              <ac:picMk id="11" creationId="{E53A8A4A-1EFD-412E-89AE-E6DEDB7406DC}"/>
            </ac:picMkLst>
          </pc:picChg>
        </pc:sldLayoutChg>
      </pc:sldMasterChg>
    </pc:docChg>
  </pc:docChgLst>
  <pc:docChgLst>
    <pc:chgData name="James Pengelly" userId="d269fecd-a8a2-4e5a-93ae-88bdaab21f51" providerId="ADAL" clId="{01BA2566-BA6D-4EC7-A2FA-7C1D6345E1E9}"/>
    <pc:docChg chg="undo custSel addSld delSld modSld sldOrd">
      <pc:chgData name="James Pengelly" userId="d269fecd-a8a2-4e5a-93ae-88bdaab21f51" providerId="ADAL" clId="{01BA2566-BA6D-4EC7-A2FA-7C1D6345E1E9}" dt="2020-08-02T13:01:32.971" v="1636" actId="20577"/>
      <pc:docMkLst>
        <pc:docMk/>
      </pc:docMkLst>
      <pc:sldChg chg="del">
        <pc:chgData name="James Pengelly" userId="d269fecd-a8a2-4e5a-93ae-88bdaab21f51" providerId="ADAL" clId="{01BA2566-BA6D-4EC7-A2FA-7C1D6345E1E9}" dt="2020-07-31T15:38:44.427" v="812" actId="2696"/>
        <pc:sldMkLst>
          <pc:docMk/>
          <pc:sldMk cId="666057378" sldId="302"/>
        </pc:sldMkLst>
      </pc:sldChg>
      <pc:sldChg chg="add del setBg">
        <pc:chgData name="James Pengelly" userId="d269fecd-a8a2-4e5a-93ae-88bdaab21f51" providerId="ADAL" clId="{01BA2566-BA6D-4EC7-A2FA-7C1D6345E1E9}" dt="2020-07-31T16:44:12.119" v="1273" actId="47"/>
        <pc:sldMkLst>
          <pc:docMk/>
          <pc:sldMk cId="3386159647" sldId="302"/>
        </pc:sldMkLst>
      </pc:sldChg>
      <pc:sldChg chg="modSp mod">
        <pc:chgData name="James Pengelly" userId="d269fecd-a8a2-4e5a-93ae-88bdaab21f51" providerId="ADAL" clId="{01BA2566-BA6D-4EC7-A2FA-7C1D6345E1E9}" dt="2020-07-31T13:49:02.725" v="10" actId="20577"/>
        <pc:sldMkLst>
          <pc:docMk/>
          <pc:sldMk cId="1800313982" sldId="401"/>
        </pc:sldMkLst>
        <pc:spChg chg="mod">
          <ac:chgData name="James Pengelly" userId="d269fecd-a8a2-4e5a-93ae-88bdaab21f51" providerId="ADAL" clId="{01BA2566-BA6D-4EC7-A2FA-7C1D6345E1E9}" dt="2020-07-31T13:49:02.725" v="10" actId="20577"/>
          <ac:spMkLst>
            <pc:docMk/>
            <pc:sldMk cId="1800313982" sldId="401"/>
            <ac:spMk id="11267" creationId="{00000000-0000-0000-0000-000000000000}"/>
          </ac:spMkLst>
        </pc:spChg>
      </pc:sldChg>
      <pc:sldChg chg="addSp delSp modSp mod">
        <pc:chgData name="James Pengelly" userId="d269fecd-a8a2-4e5a-93ae-88bdaab21f51" providerId="ADAL" clId="{01BA2566-BA6D-4EC7-A2FA-7C1D6345E1E9}" dt="2020-08-02T12:56:46.196" v="1342"/>
        <pc:sldMkLst>
          <pc:docMk/>
          <pc:sldMk cId="2418640074" sldId="404"/>
        </pc:sldMkLst>
        <pc:spChg chg="del mod">
          <ac:chgData name="James Pengelly" userId="d269fecd-a8a2-4e5a-93ae-88bdaab21f51" providerId="ADAL" clId="{01BA2566-BA6D-4EC7-A2FA-7C1D6345E1E9}" dt="2020-07-31T14:28:12.814" v="238" actId="478"/>
          <ac:spMkLst>
            <pc:docMk/>
            <pc:sldMk cId="2418640074" sldId="404"/>
            <ac:spMk id="3" creationId="{CEAECE99-2055-44DE-B5F1-EB93FE4EE386}"/>
          </ac:spMkLst>
        </pc:spChg>
        <pc:graphicFrameChg chg="add mod modGraphic">
          <ac:chgData name="James Pengelly" userId="d269fecd-a8a2-4e5a-93ae-88bdaab21f51" providerId="ADAL" clId="{01BA2566-BA6D-4EC7-A2FA-7C1D6345E1E9}" dt="2020-08-02T12:56:46.196" v="1342"/>
          <ac:graphicFrameMkLst>
            <pc:docMk/>
            <pc:sldMk cId="2418640074" sldId="404"/>
            <ac:graphicFrameMk id="4" creationId="{4D6AE14C-77DA-4EEE-B021-21253D5B2BB3}"/>
          </ac:graphicFrameMkLst>
        </pc:graphicFrameChg>
        <pc:graphicFrameChg chg="del mod modGraphic">
          <ac:chgData name="James Pengelly" userId="d269fecd-a8a2-4e5a-93ae-88bdaab21f51" providerId="ADAL" clId="{01BA2566-BA6D-4EC7-A2FA-7C1D6345E1E9}" dt="2020-07-31T14:28:16.929" v="239" actId="21"/>
          <ac:graphicFrameMkLst>
            <pc:docMk/>
            <pc:sldMk cId="2418640074" sldId="404"/>
            <ac:graphicFrameMk id="7" creationId="{93D90DF1-3ADF-47D2-B442-951BAA5557EE}"/>
          </ac:graphicFrameMkLst>
        </pc:graphicFrameChg>
      </pc:sldChg>
      <pc:sldChg chg="modSp add del mod">
        <pc:chgData name="James Pengelly" userId="d269fecd-a8a2-4e5a-93ae-88bdaab21f51" providerId="ADAL" clId="{01BA2566-BA6D-4EC7-A2FA-7C1D6345E1E9}" dt="2020-07-31T14:31:02.969" v="275" actId="47"/>
        <pc:sldMkLst>
          <pc:docMk/>
          <pc:sldMk cId="640054459" sldId="406"/>
        </pc:sldMkLst>
        <pc:spChg chg="mod">
          <ac:chgData name="James Pengelly" userId="d269fecd-a8a2-4e5a-93ae-88bdaab21f51" providerId="ADAL" clId="{01BA2566-BA6D-4EC7-A2FA-7C1D6345E1E9}" dt="2020-07-31T14:30:58.082" v="274" actId="21"/>
          <ac:spMkLst>
            <pc:docMk/>
            <pc:sldMk cId="640054459" sldId="406"/>
            <ac:spMk id="4" creationId="{00000000-0000-0000-0000-000000000000}"/>
          </ac:spMkLst>
        </pc:spChg>
      </pc:sldChg>
      <pc:sldChg chg="add del">
        <pc:chgData name="James Pengelly" userId="d269fecd-a8a2-4e5a-93ae-88bdaab21f51" providerId="ADAL" clId="{01BA2566-BA6D-4EC7-A2FA-7C1D6345E1E9}" dt="2020-07-31T14:31:20.904" v="297" actId="2696"/>
        <pc:sldMkLst>
          <pc:docMk/>
          <pc:sldMk cId="985574613" sldId="407"/>
        </pc:sldMkLst>
      </pc:sldChg>
      <pc:sldChg chg="modSp add mod ord">
        <pc:chgData name="James Pengelly" userId="d269fecd-a8a2-4e5a-93ae-88bdaab21f51" providerId="ADAL" clId="{01BA2566-BA6D-4EC7-A2FA-7C1D6345E1E9}" dt="2020-07-31T16:24:27.107" v="1272" actId="20577"/>
        <pc:sldMkLst>
          <pc:docMk/>
          <pc:sldMk cId="2254790523" sldId="407"/>
        </pc:sldMkLst>
        <pc:spChg chg="mod">
          <ac:chgData name="James Pengelly" userId="d269fecd-a8a2-4e5a-93ae-88bdaab21f51" providerId="ADAL" clId="{01BA2566-BA6D-4EC7-A2FA-7C1D6345E1E9}" dt="2020-07-31T16:24:27.107" v="1272" actId="20577"/>
          <ac:spMkLst>
            <pc:docMk/>
            <pc:sldMk cId="2254790523" sldId="407"/>
            <ac:spMk id="3" creationId="{869A4245-E017-41B3-BA78-6AAE0E6E4875}"/>
          </ac:spMkLst>
        </pc:spChg>
      </pc:sldChg>
      <pc:sldChg chg="add del">
        <pc:chgData name="James Pengelly" userId="d269fecd-a8a2-4e5a-93ae-88bdaab21f51" providerId="ADAL" clId="{01BA2566-BA6D-4EC7-A2FA-7C1D6345E1E9}" dt="2020-07-31T14:30:46.737" v="271"/>
        <pc:sldMkLst>
          <pc:docMk/>
          <pc:sldMk cId="2833997906" sldId="407"/>
        </pc:sldMkLst>
      </pc:sldChg>
      <pc:sldChg chg="del">
        <pc:chgData name="James Pengelly" userId="d269fecd-a8a2-4e5a-93ae-88bdaab21f51" providerId="ADAL" clId="{01BA2566-BA6D-4EC7-A2FA-7C1D6345E1E9}" dt="2020-07-31T13:49:20.653" v="11" actId="2696"/>
        <pc:sldMkLst>
          <pc:docMk/>
          <pc:sldMk cId="2315131253" sldId="408"/>
        </pc:sldMkLst>
      </pc:sldChg>
      <pc:sldChg chg="modSp add mod">
        <pc:chgData name="James Pengelly" userId="d269fecd-a8a2-4e5a-93ae-88bdaab21f51" providerId="ADAL" clId="{01BA2566-BA6D-4EC7-A2FA-7C1D6345E1E9}" dt="2020-07-31T13:58:23.932" v="68" actId="6549"/>
        <pc:sldMkLst>
          <pc:docMk/>
          <pc:sldMk cId="2575362145" sldId="408"/>
        </pc:sldMkLst>
        <pc:spChg chg="mod">
          <ac:chgData name="James Pengelly" userId="d269fecd-a8a2-4e5a-93ae-88bdaab21f51" providerId="ADAL" clId="{01BA2566-BA6D-4EC7-A2FA-7C1D6345E1E9}" dt="2020-07-31T13:58:23.932" v="68" actId="6549"/>
          <ac:spMkLst>
            <pc:docMk/>
            <pc:sldMk cId="2575362145" sldId="408"/>
            <ac:spMk id="13316" creationId="{00000000-0000-0000-0000-000000000000}"/>
          </ac:spMkLst>
        </pc:spChg>
      </pc:sldChg>
      <pc:sldChg chg="del">
        <pc:chgData name="James Pengelly" userId="d269fecd-a8a2-4e5a-93ae-88bdaab21f51" providerId="ADAL" clId="{01BA2566-BA6D-4EC7-A2FA-7C1D6345E1E9}" dt="2020-07-31T14:10:08.756" v="98" actId="2696"/>
        <pc:sldMkLst>
          <pc:docMk/>
          <pc:sldMk cId="2035167117" sldId="409"/>
        </pc:sldMkLst>
      </pc:sldChg>
      <pc:sldChg chg="modSp add mod">
        <pc:chgData name="James Pengelly" userId="d269fecd-a8a2-4e5a-93ae-88bdaab21f51" providerId="ADAL" clId="{01BA2566-BA6D-4EC7-A2FA-7C1D6345E1E9}" dt="2020-07-31T14:11:24.135" v="228" actId="20577"/>
        <pc:sldMkLst>
          <pc:docMk/>
          <pc:sldMk cId="2828461090" sldId="409"/>
        </pc:sldMkLst>
        <pc:spChg chg="mod">
          <ac:chgData name="James Pengelly" userId="d269fecd-a8a2-4e5a-93ae-88bdaab21f51" providerId="ADAL" clId="{01BA2566-BA6D-4EC7-A2FA-7C1D6345E1E9}" dt="2020-07-31T14:11:24.135" v="228" actId="20577"/>
          <ac:spMkLst>
            <pc:docMk/>
            <pc:sldMk cId="2828461090" sldId="409"/>
            <ac:spMk id="2" creationId="{00000000-0000-0000-0000-000000000000}"/>
          </ac:spMkLst>
        </pc:spChg>
      </pc:sldChg>
      <pc:sldChg chg="modSp mod">
        <pc:chgData name="James Pengelly" userId="d269fecd-a8a2-4e5a-93ae-88bdaab21f51" providerId="ADAL" clId="{01BA2566-BA6D-4EC7-A2FA-7C1D6345E1E9}" dt="2020-08-02T12:57:10.576" v="1345" actId="5793"/>
        <pc:sldMkLst>
          <pc:docMk/>
          <pc:sldMk cId="1666612648" sldId="410"/>
        </pc:sldMkLst>
        <pc:spChg chg="mod">
          <ac:chgData name="James Pengelly" userId="d269fecd-a8a2-4e5a-93ae-88bdaab21f51" providerId="ADAL" clId="{01BA2566-BA6D-4EC7-A2FA-7C1D6345E1E9}" dt="2020-07-31T14:33:35.453" v="342" actId="20577"/>
          <ac:spMkLst>
            <pc:docMk/>
            <pc:sldMk cId="1666612648" sldId="410"/>
            <ac:spMk id="2" creationId="{BD3AC2AD-ABEF-4B54-8ACB-4D7E2A216DBD}"/>
          </ac:spMkLst>
        </pc:spChg>
        <pc:spChg chg="mod">
          <ac:chgData name="James Pengelly" userId="d269fecd-a8a2-4e5a-93ae-88bdaab21f51" providerId="ADAL" clId="{01BA2566-BA6D-4EC7-A2FA-7C1D6345E1E9}" dt="2020-08-02T12:57:10.576" v="1345" actId="5793"/>
          <ac:spMkLst>
            <pc:docMk/>
            <pc:sldMk cId="1666612648" sldId="410"/>
            <ac:spMk id="3" creationId="{CFF4255C-69B1-459B-9B24-38487BD47FEB}"/>
          </ac:spMkLst>
        </pc:spChg>
      </pc:sldChg>
      <pc:sldChg chg="modSp mod">
        <pc:chgData name="James Pengelly" userId="d269fecd-a8a2-4e5a-93ae-88bdaab21f51" providerId="ADAL" clId="{01BA2566-BA6D-4EC7-A2FA-7C1D6345E1E9}" dt="2020-07-31T14:50:16.526" v="796" actId="20577"/>
        <pc:sldMkLst>
          <pc:docMk/>
          <pc:sldMk cId="3043100987" sldId="411"/>
        </pc:sldMkLst>
        <pc:spChg chg="mod">
          <ac:chgData name="James Pengelly" userId="d269fecd-a8a2-4e5a-93ae-88bdaab21f51" providerId="ADAL" clId="{01BA2566-BA6D-4EC7-A2FA-7C1D6345E1E9}" dt="2020-07-31T14:50:16.526" v="796" actId="20577"/>
          <ac:spMkLst>
            <pc:docMk/>
            <pc:sldMk cId="3043100987" sldId="411"/>
            <ac:spMk id="2" creationId="{5C3DB24D-2820-4DF8-8D82-DCEE10FF1B98}"/>
          </ac:spMkLst>
        </pc:spChg>
      </pc:sldChg>
      <pc:sldChg chg="modSp mod">
        <pc:chgData name="James Pengelly" userId="d269fecd-a8a2-4e5a-93ae-88bdaab21f51" providerId="ADAL" clId="{01BA2566-BA6D-4EC7-A2FA-7C1D6345E1E9}" dt="2020-07-31T15:32:16.793" v="811" actId="20577"/>
        <pc:sldMkLst>
          <pc:docMk/>
          <pc:sldMk cId="1113304861" sldId="416"/>
        </pc:sldMkLst>
        <pc:spChg chg="mod">
          <ac:chgData name="James Pengelly" userId="d269fecd-a8a2-4e5a-93ae-88bdaab21f51" providerId="ADAL" clId="{01BA2566-BA6D-4EC7-A2FA-7C1D6345E1E9}" dt="2020-07-31T15:32:16.793" v="811" actId="20577"/>
          <ac:spMkLst>
            <pc:docMk/>
            <pc:sldMk cId="1113304861" sldId="416"/>
            <ac:spMk id="3" creationId="{00000000-0000-0000-0000-000000000000}"/>
          </ac:spMkLst>
        </pc:spChg>
      </pc:sldChg>
      <pc:sldChg chg="del">
        <pc:chgData name="James Pengelly" userId="d269fecd-a8a2-4e5a-93ae-88bdaab21f51" providerId="ADAL" clId="{01BA2566-BA6D-4EC7-A2FA-7C1D6345E1E9}" dt="2020-07-31T15:38:44.427" v="812" actId="2696"/>
        <pc:sldMkLst>
          <pc:docMk/>
          <pc:sldMk cId="1097234249" sldId="417"/>
        </pc:sldMkLst>
      </pc:sldChg>
      <pc:sldChg chg="add del setBg">
        <pc:chgData name="James Pengelly" userId="d269fecd-a8a2-4e5a-93ae-88bdaab21f51" providerId="ADAL" clId="{01BA2566-BA6D-4EC7-A2FA-7C1D6345E1E9}" dt="2020-07-31T16:44:12.119" v="1273" actId="47"/>
        <pc:sldMkLst>
          <pc:docMk/>
          <pc:sldMk cId="3881103249" sldId="417"/>
        </pc:sldMkLst>
      </pc:sldChg>
      <pc:sldChg chg="modSp mod">
        <pc:chgData name="James Pengelly" userId="d269fecd-a8a2-4e5a-93ae-88bdaab21f51" providerId="ADAL" clId="{01BA2566-BA6D-4EC7-A2FA-7C1D6345E1E9}" dt="2020-07-31T15:39:33.274" v="873" actId="20577"/>
        <pc:sldMkLst>
          <pc:docMk/>
          <pc:sldMk cId="2347568227" sldId="418"/>
        </pc:sldMkLst>
        <pc:spChg chg="mod">
          <ac:chgData name="James Pengelly" userId="d269fecd-a8a2-4e5a-93ae-88bdaab21f51" providerId="ADAL" clId="{01BA2566-BA6D-4EC7-A2FA-7C1D6345E1E9}" dt="2020-07-31T15:39:33.274" v="873" actId="20577"/>
          <ac:spMkLst>
            <pc:docMk/>
            <pc:sldMk cId="2347568227" sldId="418"/>
            <ac:spMk id="3" creationId="{00000000-0000-0000-0000-000000000000}"/>
          </ac:spMkLst>
        </pc:spChg>
      </pc:sldChg>
      <pc:sldChg chg="modSp mod">
        <pc:chgData name="James Pengelly" userId="d269fecd-a8a2-4e5a-93ae-88bdaab21f51" providerId="ADAL" clId="{01BA2566-BA6D-4EC7-A2FA-7C1D6345E1E9}" dt="2020-07-31T15:42:37.730" v="987" actId="20577"/>
        <pc:sldMkLst>
          <pc:docMk/>
          <pc:sldMk cId="1858466169" sldId="419"/>
        </pc:sldMkLst>
        <pc:spChg chg="mod">
          <ac:chgData name="James Pengelly" userId="d269fecd-a8a2-4e5a-93ae-88bdaab21f51" providerId="ADAL" clId="{01BA2566-BA6D-4EC7-A2FA-7C1D6345E1E9}" dt="2020-07-31T15:42:37.730" v="987" actId="20577"/>
          <ac:spMkLst>
            <pc:docMk/>
            <pc:sldMk cId="1858466169" sldId="419"/>
            <ac:spMk id="4" creationId="{00000000-0000-0000-0000-000000000000}"/>
          </ac:spMkLst>
        </pc:spChg>
        <pc:spChg chg="mod">
          <ac:chgData name="James Pengelly" userId="d269fecd-a8a2-4e5a-93ae-88bdaab21f51" providerId="ADAL" clId="{01BA2566-BA6D-4EC7-A2FA-7C1D6345E1E9}" dt="2020-07-31T15:39:58.176" v="903" actId="20577"/>
          <ac:spMkLst>
            <pc:docMk/>
            <pc:sldMk cId="1858466169" sldId="419"/>
            <ac:spMk id="21506" creationId="{00000000-0000-0000-0000-000000000000}"/>
          </ac:spMkLst>
        </pc:spChg>
      </pc:sldChg>
      <pc:sldChg chg="modSp mod">
        <pc:chgData name="James Pengelly" userId="d269fecd-a8a2-4e5a-93ae-88bdaab21f51" providerId="ADAL" clId="{01BA2566-BA6D-4EC7-A2FA-7C1D6345E1E9}" dt="2020-07-31T15:44:56.657" v="1052" actId="6549"/>
        <pc:sldMkLst>
          <pc:docMk/>
          <pc:sldMk cId="1179199085" sldId="420"/>
        </pc:sldMkLst>
        <pc:spChg chg="mod">
          <ac:chgData name="James Pengelly" userId="d269fecd-a8a2-4e5a-93ae-88bdaab21f51" providerId="ADAL" clId="{01BA2566-BA6D-4EC7-A2FA-7C1D6345E1E9}" dt="2020-07-31T15:44:56.657" v="1052" actId="6549"/>
          <ac:spMkLst>
            <pc:docMk/>
            <pc:sldMk cId="1179199085" sldId="420"/>
            <ac:spMk id="4" creationId="{00000000-0000-0000-0000-000000000000}"/>
          </ac:spMkLst>
        </pc:spChg>
        <pc:spChg chg="mod">
          <ac:chgData name="James Pengelly" userId="d269fecd-a8a2-4e5a-93ae-88bdaab21f51" providerId="ADAL" clId="{01BA2566-BA6D-4EC7-A2FA-7C1D6345E1E9}" dt="2020-07-31T15:44:08.026" v="991" actId="20577"/>
          <ac:spMkLst>
            <pc:docMk/>
            <pc:sldMk cId="1179199085" sldId="420"/>
            <ac:spMk id="21506" creationId="{00000000-0000-0000-0000-000000000000}"/>
          </ac:spMkLst>
        </pc:spChg>
      </pc:sldChg>
      <pc:sldChg chg="modSp mod">
        <pc:chgData name="James Pengelly" userId="d269fecd-a8a2-4e5a-93ae-88bdaab21f51" providerId="ADAL" clId="{01BA2566-BA6D-4EC7-A2FA-7C1D6345E1E9}" dt="2020-07-31T15:46:18.882" v="1079" actId="6549"/>
        <pc:sldMkLst>
          <pc:docMk/>
          <pc:sldMk cId="426180964" sldId="421"/>
        </pc:sldMkLst>
        <pc:spChg chg="mod">
          <ac:chgData name="James Pengelly" userId="d269fecd-a8a2-4e5a-93ae-88bdaab21f51" providerId="ADAL" clId="{01BA2566-BA6D-4EC7-A2FA-7C1D6345E1E9}" dt="2020-07-31T15:46:18.882" v="1079" actId="6549"/>
          <ac:spMkLst>
            <pc:docMk/>
            <pc:sldMk cId="426180964" sldId="421"/>
            <ac:spMk id="2" creationId="{B0D829CD-8FB0-4C9F-9BF7-D77D3724498F}"/>
          </ac:spMkLst>
        </pc:spChg>
        <pc:spChg chg="mod">
          <ac:chgData name="James Pengelly" userId="d269fecd-a8a2-4e5a-93ae-88bdaab21f51" providerId="ADAL" clId="{01BA2566-BA6D-4EC7-A2FA-7C1D6345E1E9}" dt="2020-07-31T15:45:15.649" v="1054"/>
          <ac:spMkLst>
            <pc:docMk/>
            <pc:sldMk cId="426180964" sldId="421"/>
            <ac:spMk id="3" creationId="{3AD8A5C5-3E3C-4FF0-994D-72AC1CEADB9B}"/>
          </ac:spMkLst>
        </pc:spChg>
      </pc:sldChg>
      <pc:sldChg chg="del">
        <pc:chgData name="James Pengelly" userId="d269fecd-a8a2-4e5a-93ae-88bdaab21f51" providerId="ADAL" clId="{01BA2566-BA6D-4EC7-A2FA-7C1D6345E1E9}" dt="2020-07-31T13:59:04.070" v="69" actId="2696"/>
        <pc:sldMkLst>
          <pc:docMk/>
          <pc:sldMk cId="773883137" sldId="423"/>
        </pc:sldMkLst>
      </pc:sldChg>
      <pc:sldChg chg="modSp add mod">
        <pc:chgData name="James Pengelly" userId="d269fecd-a8a2-4e5a-93ae-88bdaab21f51" providerId="ADAL" clId="{01BA2566-BA6D-4EC7-A2FA-7C1D6345E1E9}" dt="2020-07-31T14:03:55.549" v="97" actId="20577"/>
        <pc:sldMkLst>
          <pc:docMk/>
          <pc:sldMk cId="3620983538" sldId="423"/>
        </pc:sldMkLst>
        <pc:spChg chg="mod">
          <ac:chgData name="James Pengelly" userId="d269fecd-a8a2-4e5a-93ae-88bdaab21f51" providerId="ADAL" clId="{01BA2566-BA6D-4EC7-A2FA-7C1D6345E1E9}" dt="2020-07-31T14:03:55.549" v="97" actId="20577"/>
          <ac:spMkLst>
            <pc:docMk/>
            <pc:sldMk cId="3620983538" sldId="423"/>
            <ac:spMk id="11" creationId="{38C6B7A0-C844-4002-8551-E1590AC22F11}"/>
          </ac:spMkLst>
        </pc:spChg>
      </pc:sldChg>
      <pc:sldChg chg="modSp del mod">
        <pc:chgData name="James Pengelly" userId="d269fecd-a8a2-4e5a-93ae-88bdaab21f51" providerId="ADAL" clId="{01BA2566-BA6D-4EC7-A2FA-7C1D6345E1E9}" dt="2020-07-31T16:22:17.672" v="1148" actId="47"/>
        <pc:sldMkLst>
          <pc:docMk/>
          <pc:sldMk cId="3231591777" sldId="424"/>
        </pc:sldMkLst>
        <pc:spChg chg="mod">
          <ac:chgData name="James Pengelly" userId="d269fecd-a8a2-4e5a-93ae-88bdaab21f51" providerId="ADAL" clId="{01BA2566-BA6D-4EC7-A2FA-7C1D6345E1E9}" dt="2020-07-31T16:22:15.678" v="1147" actId="21"/>
          <ac:spMkLst>
            <pc:docMk/>
            <pc:sldMk cId="3231591777" sldId="424"/>
            <ac:spMk id="2" creationId="{FB0F964A-4629-41E2-96FD-0EF122ADC01B}"/>
          </ac:spMkLst>
        </pc:spChg>
      </pc:sldChg>
      <pc:sldChg chg="modSp add del mod">
        <pc:chgData name="James Pengelly" userId="d269fecd-a8a2-4e5a-93ae-88bdaab21f51" providerId="ADAL" clId="{01BA2566-BA6D-4EC7-A2FA-7C1D6345E1E9}" dt="2020-07-31T14:32:59.750" v="334" actId="20577"/>
        <pc:sldMkLst>
          <pc:docMk/>
          <pc:sldMk cId="193065922" sldId="865"/>
        </pc:sldMkLst>
        <pc:spChg chg="mod">
          <ac:chgData name="James Pengelly" userId="d269fecd-a8a2-4e5a-93ae-88bdaab21f51" providerId="ADAL" clId="{01BA2566-BA6D-4EC7-A2FA-7C1D6345E1E9}" dt="2020-07-31T14:32:59.750" v="334" actId="20577"/>
          <ac:spMkLst>
            <pc:docMk/>
            <pc:sldMk cId="193065922" sldId="865"/>
            <ac:spMk id="2" creationId="{00000000-0000-0000-0000-000000000000}"/>
          </ac:spMkLst>
        </pc:spChg>
        <pc:spChg chg="mod">
          <ac:chgData name="James Pengelly" userId="d269fecd-a8a2-4e5a-93ae-88bdaab21f51" providerId="ADAL" clId="{01BA2566-BA6D-4EC7-A2FA-7C1D6345E1E9}" dt="2020-07-31T14:31:16.182" v="295" actId="20577"/>
          <ac:spMkLst>
            <pc:docMk/>
            <pc:sldMk cId="193065922" sldId="865"/>
            <ac:spMk id="14338" creationId="{00000000-0000-0000-0000-000000000000}"/>
          </ac:spMkLst>
        </pc:spChg>
      </pc:sldChg>
      <pc:sldChg chg="modSp mod ord">
        <pc:chgData name="James Pengelly" userId="d269fecd-a8a2-4e5a-93ae-88bdaab21f51" providerId="ADAL" clId="{01BA2566-BA6D-4EC7-A2FA-7C1D6345E1E9}" dt="2020-07-31T15:48:27.978" v="1146" actId="20577"/>
        <pc:sldMkLst>
          <pc:docMk/>
          <pc:sldMk cId="1936183941" sldId="866"/>
        </pc:sldMkLst>
        <pc:spChg chg="mod">
          <ac:chgData name="James Pengelly" userId="d269fecd-a8a2-4e5a-93ae-88bdaab21f51" providerId="ADAL" clId="{01BA2566-BA6D-4EC7-A2FA-7C1D6345E1E9}" dt="2020-07-31T15:48:27.978" v="1146" actId="20577"/>
          <ac:spMkLst>
            <pc:docMk/>
            <pc:sldMk cId="1936183941" sldId="866"/>
            <ac:spMk id="2" creationId="{FB0F964A-4629-41E2-96FD-0EF122ADC01B}"/>
          </ac:spMkLst>
        </pc:spChg>
      </pc:sldChg>
      <pc:sldChg chg="setBg">
        <pc:chgData name="James Pengelly" userId="d269fecd-a8a2-4e5a-93ae-88bdaab21f51" providerId="ADAL" clId="{01BA2566-BA6D-4EC7-A2FA-7C1D6345E1E9}" dt="2020-07-31T16:44:23.791" v="1274"/>
        <pc:sldMkLst>
          <pc:docMk/>
          <pc:sldMk cId="1415423183" sldId="867"/>
        </pc:sldMkLst>
      </pc:sldChg>
      <pc:sldChg chg="modSp mod">
        <pc:chgData name="James Pengelly" userId="d269fecd-a8a2-4e5a-93ae-88bdaab21f51" providerId="ADAL" clId="{01BA2566-BA6D-4EC7-A2FA-7C1D6345E1E9}" dt="2020-07-31T13:42:25.828" v="6" actId="20577"/>
        <pc:sldMkLst>
          <pc:docMk/>
          <pc:sldMk cId="942606355" sldId="880"/>
        </pc:sldMkLst>
        <pc:spChg chg="mod">
          <ac:chgData name="James Pengelly" userId="d269fecd-a8a2-4e5a-93ae-88bdaab21f51" providerId="ADAL" clId="{01BA2566-BA6D-4EC7-A2FA-7C1D6345E1E9}" dt="2020-07-31T13:42:25.828" v="6" actId="20577"/>
          <ac:spMkLst>
            <pc:docMk/>
            <pc:sldMk cId="942606355" sldId="880"/>
            <ac:spMk id="2" creationId="{2D9ACAAF-85EB-47B7-ABFE-84856BFC1F07}"/>
          </ac:spMkLst>
        </pc:spChg>
      </pc:sldChg>
      <pc:sldChg chg="modSp mod">
        <pc:chgData name="James Pengelly" userId="d269fecd-a8a2-4e5a-93ae-88bdaab21f51" providerId="ADAL" clId="{01BA2566-BA6D-4EC7-A2FA-7C1D6345E1E9}" dt="2020-07-31T14:54:55.080" v="802" actId="6549"/>
        <pc:sldMkLst>
          <pc:docMk/>
          <pc:sldMk cId="3741239993" sldId="883"/>
        </pc:sldMkLst>
        <pc:spChg chg="mod">
          <ac:chgData name="James Pengelly" userId="d269fecd-a8a2-4e5a-93ae-88bdaab21f51" providerId="ADAL" clId="{01BA2566-BA6D-4EC7-A2FA-7C1D6345E1E9}" dt="2020-07-31T14:54:55.080" v="802" actId="6549"/>
          <ac:spMkLst>
            <pc:docMk/>
            <pc:sldMk cId="3741239993" sldId="883"/>
            <ac:spMk id="4" creationId="{478C35F0-1CE4-4CF4-87CC-1675A1C669A9}"/>
          </ac:spMkLst>
        </pc:spChg>
      </pc:sldChg>
      <pc:sldChg chg="addSp delSp modSp mod">
        <pc:chgData name="James Pengelly" userId="d269fecd-a8a2-4e5a-93ae-88bdaab21f51" providerId="ADAL" clId="{01BA2566-BA6D-4EC7-A2FA-7C1D6345E1E9}" dt="2020-07-31T16:49:52.989" v="1333" actId="6549"/>
        <pc:sldMkLst>
          <pc:docMk/>
          <pc:sldMk cId="3857845516" sldId="890"/>
        </pc:sldMkLst>
        <pc:spChg chg="mod">
          <ac:chgData name="James Pengelly" userId="d269fecd-a8a2-4e5a-93ae-88bdaab21f51" providerId="ADAL" clId="{01BA2566-BA6D-4EC7-A2FA-7C1D6345E1E9}" dt="2020-07-31T16:48:39.365" v="1277"/>
          <ac:spMkLst>
            <pc:docMk/>
            <pc:sldMk cId="3857845516" sldId="890"/>
            <ac:spMk id="2" creationId="{A16641E0-7823-4688-A17C-2C2B07CA5B32}"/>
          </ac:spMkLst>
        </pc:spChg>
        <pc:spChg chg="mod">
          <ac:chgData name="James Pengelly" userId="d269fecd-a8a2-4e5a-93ae-88bdaab21f51" providerId="ADAL" clId="{01BA2566-BA6D-4EC7-A2FA-7C1D6345E1E9}" dt="2020-07-31T16:49:52.989" v="1333" actId="6549"/>
          <ac:spMkLst>
            <pc:docMk/>
            <pc:sldMk cId="3857845516" sldId="890"/>
            <ac:spMk id="3" creationId="{43C89EC3-5505-4C7A-83EE-02538ECC34EF}"/>
          </ac:spMkLst>
        </pc:spChg>
        <pc:spChg chg="mod">
          <ac:chgData name="James Pengelly" userId="d269fecd-a8a2-4e5a-93ae-88bdaab21f51" providerId="ADAL" clId="{01BA2566-BA6D-4EC7-A2FA-7C1D6345E1E9}" dt="2020-07-31T16:48:39.365" v="1277"/>
          <ac:spMkLst>
            <pc:docMk/>
            <pc:sldMk cId="3857845516" sldId="890"/>
            <ac:spMk id="4" creationId="{0D232254-E66B-4166-ACC6-47FF16F09488}"/>
          </ac:spMkLst>
        </pc:spChg>
        <pc:spChg chg="mod">
          <ac:chgData name="James Pengelly" userId="d269fecd-a8a2-4e5a-93ae-88bdaab21f51" providerId="ADAL" clId="{01BA2566-BA6D-4EC7-A2FA-7C1D6345E1E9}" dt="2020-07-31T16:48:39.365" v="1277"/>
          <ac:spMkLst>
            <pc:docMk/>
            <pc:sldMk cId="3857845516" sldId="890"/>
            <ac:spMk id="5" creationId="{DF34CA93-297A-4A44-9BA7-15B1FBB170C1}"/>
          </ac:spMkLst>
        </pc:spChg>
        <pc:spChg chg="add del mod">
          <ac:chgData name="James Pengelly" userId="d269fecd-a8a2-4e5a-93ae-88bdaab21f51" providerId="ADAL" clId="{01BA2566-BA6D-4EC7-A2FA-7C1D6345E1E9}" dt="2020-07-31T16:48:39.365" v="1277"/>
          <ac:spMkLst>
            <pc:docMk/>
            <pc:sldMk cId="3857845516" sldId="890"/>
            <ac:spMk id="6" creationId="{0A7503D0-EE18-40F6-94AB-ABFBF2D22BA8}"/>
          </ac:spMkLst>
        </pc:spChg>
        <pc:spChg chg="add del mod">
          <ac:chgData name="James Pengelly" userId="d269fecd-a8a2-4e5a-93ae-88bdaab21f51" providerId="ADAL" clId="{01BA2566-BA6D-4EC7-A2FA-7C1D6345E1E9}" dt="2020-07-31T16:48:39.365" v="1277"/>
          <ac:spMkLst>
            <pc:docMk/>
            <pc:sldMk cId="3857845516" sldId="890"/>
            <ac:spMk id="7" creationId="{EAFE41E2-43BA-4622-A589-EDA673335CB5}"/>
          </ac:spMkLst>
        </pc:spChg>
        <pc:spChg chg="add del mod">
          <ac:chgData name="James Pengelly" userId="d269fecd-a8a2-4e5a-93ae-88bdaab21f51" providerId="ADAL" clId="{01BA2566-BA6D-4EC7-A2FA-7C1D6345E1E9}" dt="2020-07-31T16:48:39.365" v="1277"/>
          <ac:spMkLst>
            <pc:docMk/>
            <pc:sldMk cId="3857845516" sldId="890"/>
            <ac:spMk id="8" creationId="{7B7ACD2E-1CB9-4526-9FB9-F8484F396DEA}"/>
          </ac:spMkLst>
        </pc:spChg>
        <pc:spChg chg="add del mod">
          <ac:chgData name="James Pengelly" userId="d269fecd-a8a2-4e5a-93ae-88bdaab21f51" providerId="ADAL" clId="{01BA2566-BA6D-4EC7-A2FA-7C1D6345E1E9}" dt="2020-07-31T16:48:39.365" v="1277"/>
          <ac:spMkLst>
            <pc:docMk/>
            <pc:sldMk cId="3857845516" sldId="890"/>
            <ac:spMk id="9" creationId="{07B32C1D-E3D1-4124-A825-52ABBD81CBF6}"/>
          </ac:spMkLst>
        </pc:spChg>
      </pc:sldChg>
      <pc:sldChg chg="modSp mod">
        <pc:chgData name="James Pengelly" userId="d269fecd-a8a2-4e5a-93ae-88bdaab21f51" providerId="ADAL" clId="{01BA2566-BA6D-4EC7-A2FA-7C1D6345E1E9}" dt="2020-07-31T15:18:07.225" v="806" actId="20577"/>
        <pc:sldMkLst>
          <pc:docMk/>
          <pc:sldMk cId="3041141286" sldId="891"/>
        </pc:sldMkLst>
        <pc:spChg chg="mod">
          <ac:chgData name="James Pengelly" userId="d269fecd-a8a2-4e5a-93ae-88bdaab21f51" providerId="ADAL" clId="{01BA2566-BA6D-4EC7-A2FA-7C1D6345E1E9}" dt="2020-07-31T15:18:07.225" v="806" actId="20577"/>
          <ac:spMkLst>
            <pc:docMk/>
            <pc:sldMk cId="3041141286" sldId="891"/>
            <ac:spMk id="2" creationId="{2D9ACAAF-85EB-47B7-ABFE-84856BFC1F07}"/>
          </ac:spMkLst>
        </pc:spChg>
      </pc:sldChg>
      <pc:sldChg chg="addSp delSp modSp add mod">
        <pc:chgData name="James Pengelly" userId="d269fecd-a8a2-4e5a-93ae-88bdaab21f51" providerId="ADAL" clId="{01BA2566-BA6D-4EC7-A2FA-7C1D6345E1E9}" dt="2020-08-02T13:01:32.971" v="1636" actId="20577"/>
        <pc:sldMkLst>
          <pc:docMk/>
          <pc:sldMk cId="2836177154" sldId="894"/>
        </pc:sldMkLst>
        <pc:spChg chg="mod">
          <ac:chgData name="James Pengelly" userId="d269fecd-a8a2-4e5a-93ae-88bdaab21f51" providerId="ADAL" clId="{01BA2566-BA6D-4EC7-A2FA-7C1D6345E1E9}" dt="2020-08-02T12:57:58.896" v="1370" actId="20577"/>
          <ac:spMkLst>
            <pc:docMk/>
            <pc:sldMk cId="2836177154" sldId="894"/>
            <ac:spMk id="2" creationId="{BD3AC2AD-ABEF-4B54-8ACB-4D7E2A216DBD}"/>
          </ac:spMkLst>
        </pc:spChg>
        <pc:spChg chg="mod">
          <ac:chgData name="James Pengelly" userId="d269fecd-a8a2-4e5a-93ae-88bdaab21f51" providerId="ADAL" clId="{01BA2566-BA6D-4EC7-A2FA-7C1D6345E1E9}" dt="2020-08-02T13:01:32.971" v="1636" actId="20577"/>
          <ac:spMkLst>
            <pc:docMk/>
            <pc:sldMk cId="2836177154" sldId="894"/>
            <ac:spMk id="3" creationId="{CFF4255C-69B1-459B-9B24-38487BD47FEB}"/>
          </ac:spMkLst>
        </pc:spChg>
        <pc:spChg chg="mod">
          <ac:chgData name="James Pengelly" userId="d269fecd-a8a2-4e5a-93ae-88bdaab21f51" providerId="ADAL" clId="{01BA2566-BA6D-4EC7-A2FA-7C1D6345E1E9}" dt="2020-08-02T13:00:41.652" v="1585" actId="1076"/>
          <ac:spMkLst>
            <pc:docMk/>
            <pc:sldMk cId="2836177154" sldId="894"/>
            <ac:spMk id="10" creationId="{6FBE6E3C-F20F-4722-9CEB-455247A5B075}"/>
          </ac:spMkLst>
        </pc:spChg>
        <pc:picChg chg="add mod">
          <ac:chgData name="James Pengelly" userId="d269fecd-a8a2-4e5a-93ae-88bdaab21f51" providerId="ADAL" clId="{01BA2566-BA6D-4EC7-A2FA-7C1D6345E1E9}" dt="2020-08-02T13:00:41.652" v="1585" actId="1076"/>
          <ac:picMkLst>
            <pc:docMk/>
            <pc:sldMk cId="2836177154" sldId="894"/>
            <ac:picMk id="6" creationId="{1669FD2C-A177-4458-9612-17DCF385D64B}"/>
          </ac:picMkLst>
        </pc:picChg>
        <pc:picChg chg="del">
          <ac:chgData name="James Pengelly" userId="d269fecd-a8a2-4e5a-93ae-88bdaab21f51" providerId="ADAL" clId="{01BA2566-BA6D-4EC7-A2FA-7C1D6345E1E9}" dt="2020-08-02T12:58:00.431" v="1371" actId="478"/>
          <ac:picMkLst>
            <pc:docMk/>
            <pc:sldMk cId="2836177154" sldId="894"/>
            <ac:picMk id="7" creationId="{7007298A-A592-47D5-8B8D-0261EE45C817}"/>
          </ac:picMkLst>
        </pc:picChg>
      </pc:sldChg>
    </pc:docChg>
  </pc:docChgLst>
  <pc:docChgLst>
    <pc:chgData name="James Pengelly" userId="d269fecd-a8a2-4e5a-93ae-88bdaab21f51" providerId="ADAL" clId="{539384CC-B009-4B57-8657-F661382BE900}"/>
    <pc:docChg chg="modSld">
      <pc:chgData name="James Pengelly" userId="d269fecd-a8a2-4e5a-93ae-88bdaab21f51" providerId="ADAL" clId="{539384CC-B009-4B57-8657-F661382BE900}" dt="2020-05-21T10:59:42.895" v="12" actId="20577"/>
      <pc:docMkLst>
        <pc:docMk/>
      </pc:docMkLst>
      <pc:sldChg chg="modSp mod">
        <pc:chgData name="James Pengelly" userId="d269fecd-a8a2-4e5a-93ae-88bdaab21f51" providerId="ADAL" clId="{539384CC-B009-4B57-8657-F661382BE900}" dt="2020-05-21T10:59:42.895" v="12" actId="20577"/>
        <pc:sldMkLst>
          <pc:docMk/>
          <pc:sldMk cId="3238154968" sldId="892"/>
        </pc:sldMkLst>
        <pc:spChg chg="mod">
          <ac:chgData name="James Pengelly" userId="d269fecd-a8a2-4e5a-93ae-88bdaab21f51" providerId="ADAL" clId="{539384CC-B009-4B57-8657-F661382BE900}" dt="2020-05-21T10:59:42.895" v="12" actId="20577"/>
          <ac:spMkLst>
            <pc:docMk/>
            <pc:sldMk cId="3238154968" sldId="892"/>
            <ac:spMk id="2" creationId="{78859BFA-E3B8-4093-A602-27A6CF33347F}"/>
          </ac:spMkLst>
        </pc:spChg>
      </pc:sldChg>
    </pc:docChg>
  </pc:docChgLst>
  <pc:docChgLst>
    <pc:chgData name="James Pengelly" userId="d269fecd-a8a2-4e5a-93ae-88bdaab21f51" providerId="ADAL" clId="{2EECDB01-E706-4714-A796-672B008F51F8}"/>
    <pc:docChg chg="undo custSel addSld delSld modSld sldOrd">
      <pc:chgData name="James Pengelly" userId="d269fecd-a8a2-4e5a-93ae-88bdaab21f51" providerId="ADAL" clId="{2EECDB01-E706-4714-A796-672B008F51F8}" dt="2020-10-20T15:01:32.453" v="172" actId="20577"/>
      <pc:docMkLst>
        <pc:docMk/>
      </pc:docMkLst>
      <pc:sldChg chg="modNotesTx">
        <pc:chgData name="James Pengelly" userId="d269fecd-a8a2-4e5a-93ae-88bdaab21f51" providerId="ADAL" clId="{2EECDB01-E706-4714-A796-672B008F51F8}" dt="2020-09-23T13:25:00.766" v="108" actId="20577"/>
        <pc:sldMkLst>
          <pc:docMk/>
          <pc:sldMk cId="2441507724" sldId="256"/>
        </pc:sldMkLst>
      </pc:sldChg>
      <pc:sldChg chg="modNotesTx">
        <pc:chgData name="James Pengelly" userId="d269fecd-a8a2-4e5a-93ae-88bdaab21f51" providerId="ADAL" clId="{2EECDB01-E706-4714-A796-672B008F51F8}" dt="2020-09-16T12:42:44.084" v="6" actId="368"/>
        <pc:sldMkLst>
          <pc:docMk/>
          <pc:sldMk cId="2966308469" sldId="257"/>
        </pc:sldMkLst>
      </pc:sldChg>
      <pc:sldChg chg="modNotesTx">
        <pc:chgData name="James Pengelly" userId="d269fecd-a8a2-4e5a-93ae-88bdaab21f51" providerId="ADAL" clId="{2EECDB01-E706-4714-A796-672B008F51F8}" dt="2020-09-16T12:42:54.036" v="7" actId="6549"/>
        <pc:sldMkLst>
          <pc:docMk/>
          <pc:sldMk cId="1800313982" sldId="401"/>
        </pc:sldMkLst>
      </pc:sldChg>
      <pc:sldChg chg="modSp mod modNotesTx">
        <pc:chgData name="James Pengelly" userId="d269fecd-a8a2-4e5a-93ae-88bdaab21f51" providerId="ADAL" clId="{2EECDB01-E706-4714-A796-672B008F51F8}" dt="2020-09-16T12:45:11.198" v="29" actId="1076"/>
        <pc:sldMkLst>
          <pc:docMk/>
          <pc:sldMk cId="2418640074" sldId="404"/>
        </pc:sldMkLst>
        <pc:graphicFrameChg chg="mod modGraphic">
          <ac:chgData name="James Pengelly" userId="d269fecd-a8a2-4e5a-93ae-88bdaab21f51" providerId="ADAL" clId="{2EECDB01-E706-4714-A796-672B008F51F8}" dt="2020-09-16T12:45:11.198" v="29" actId="1076"/>
          <ac:graphicFrameMkLst>
            <pc:docMk/>
            <pc:sldMk cId="2418640074" sldId="404"/>
            <ac:graphicFrameMk id="4" creationId="{4D6AE14C-77DA-4EEE-B021-21253D5B2BB3}"/>
          </ac:graphicFrameMkLst>
        </pc:graphicFrameChg>
      </pc:sldChg>
      <pc:sldChg chg="modSp mod modNotesTx">
        <pc:chgData name="James Pengelly" userId="d269fecd-a8a2-4e5a-93ae-88bdaab21f51" providerId="ADAL" clId="{2EECDB01-E706-4714-A796-672B008F51F8}" dt="2020-10-20T14:59:57.748" v="171" actId="368"/>
        <pc:sldMkLst>
          <pc:docMk/>
          <pc:sldMk cId="2254790523" sldId="407"/>
        </pc:sldMkLst>
        <pc:spChg chg="mod">
          <ac:chgData name="James Pengelly" userId="d269fecd-a8a2-4e5a-93ae-88bdaab21f51" providerId="ADAL" clId="{2EECDB01-E706-4714-A796-672B008F51F8}" dt="2020-09-16T12:53:44.572" v="97" actId="27636"/>
          <ac:spMkLst>
            <pc:docMk/>
            <pc:sldMk cId="2254790523" sldId="407"/>
            <ac:spMk id="3" creationId="{869A4245-E017-41B3-BA78-6AAE0E6E4875}"/>
          </ac:spMkLst>
        </pc:spChg>
        <pc:spChg chg="mod">
          <ac:chgData name="James Pengelly" userId="d269fecd-a8a2-4e5a-93ae-88bdaab21f51" providerId="ADAL" clId="{2EECDB01-E706-4714-A796-672B008F51F8}" dt="2020-09-16T12:53:36.691" v="94" actId="1076"/>
          <ac:spMkLst>
            <pc:docMk/>
            <pc:sldMk cId="2254790523" sldId="407"/>
            <ac:spMk id="7" creationId="{8D8683AF-0807-4520-9497-B882B51D7727}"/>
          </ac:spMkLst>
        </pc:spChg>
        <pc:picChg chg="mod">
          <ac:chgData name="James Pengelly" userId="d269fecd-a8a2-4e5a-93ae-88bdaab21f51" providerId="ADAL" clId="{2EECDB01-E706-4714-A796-672B008F51F8}" dt="2020-09-16T12:53:42.018" v="95" actId="1076"/>
          <ac:picMkLst>
            <pc:docMk/>
            <pc:sldMk cId="2254790523" sldId="407"/>
            <ac:picMk id="6" creationId="{36E0E95B-234F-4D72-8B65-3011043A6FF9}"/>
          </ac:picMkLst>
        </pc:picChg>
      </pc:sldChg>
      <pc:sldChg chg="modNotesTx">
        <pc:chgData name="James Pengelly" userId="d269fecd-a8a2-4e5a-93ae-88bdaab21f51" providerId="ADAL" clId="{2EECDB01-E706-4714-A796-672B008F51F8}" dt="2020-09-16T12:43:07.589" v="8" actId="20577"/>
        <pc:sldMkLst>
          <pc:docMk/>
          <pc:sldMk cId="2575362145" sldId="408"/>
        </pc:sldMkLst>
      </pc:sldChg>
      <pc:sldChg chg="addSp delSp modSp modNotesTx">
        <pc:chgData name="James Pengelly" userId="d269fecd-a8a2-4e5a-93ae-88bdaab21f51" providerId="ADAL" clId="{2EECDB01-E706-4714-A796-672B008F51F8}" dt="2020-09-16T12:44:25.669" v="19"/>
        <pc:sldMkLst>
          <pc:docMk/>
          <pc:sldMk cId="2828461090" sldId="409"/>
        </pc:sldMkLst>
        <pc:spChg chg="mod">
          <ac:chgData name="James Pengelly" userId="d269fecd-a8a2-4e5a-93ae-88bdaab21f51" providerId="ADAL" clId="{2EECDB01-E706-4714-A796-672B008F51F8}" dt="2020-09-16T12:44:25.669" v="19"/>
          <ac:spMkLst>
            <pc:docMk/>
            <pc:sldMk cId="2828461090" sldId="409"/>
            <ac:spMk id="2" creationId="{00000000-0000-0000-0000-000000000000}"/>
          </ac:spMkLst>
        </pc:spChg>
        <pc:spChg chg="mod">
          <ac:chgData name="James Pengelly" userId="d269fecd-a8a2-4e5a-93ae-88bdaab21f51" providerId="ADAL" clId="{2EECDB01-E706-4714-A796-672B008F51F8}" dt="2020-09-16T12:44:25.669" v="19"/>
          <ac:spMkLst>
            <pc:docMk/>
            <pc:sldMk cId="2828461090" sldId="409"/>
            <ac:spMk id="3" creationId="{D8FB8A91-C991-49B7-91F4-F880B737190B}"/>
          </ac:spMkLst>
        </pc:spChg>
        <pc:spChg chg="add del mod">
          <ac:chgData name="James Pengelly" userId="d269fecd-a8a2-4e5a-93ae-88bdaab21f51" providerId="ADAL" clId="{2EECDB01-E706-4714-A796-672B008F51F8}" dt="2020-09-16T12:44:25.669" v="19"/>
          <ac:spMkLst>
            <pc:docMk/>
            <pc:sldMk cId="2828461090" sldId="409"/>
            <ac:spMk id="4" creationId="{CA42B6C1-A7CF-4E59-97CF-EAC3902B2FEF}"/>
          </ac:spMkLst>
        </pc:spChg>
        <pc:spChg chg="add del mod">
          <ac:chgData name="James Pengelly" userId="d269fecd-a8a2-4e5a-93ae-88bdaab21f51" providerId="ADAL" clId="{2EECDB01-E706-4714-A796-672B008F51F8}" dt="2020-09-16T12:44:25.669" v="19"/>
          <ac:spMkLst>
            <pc:docMk/>
            <pc:sldMk cId="2828461090" sldId="409"/>
            <ac:spMk id="5" creationId="{D742DEBE-04A8-47A8-8880-AA7DC1947809}"/>
          </ac:spMkLst>
        </pc:spChg>
        <pc:spChg chg="mod">
          <ac:chgData name="James Pengelly" userId="d269fecd-a8a2-4e5a-93ae-88bdaab21f51" providerId="ADAL" clId="{2EECDB01-E706-4714-A796-672B008F51F8}" dt="2020-09-16T12:44:25.669" v="19"/>
          <ac:spMkLst>
            <pc:docMk/>
            <pc:sldMk cId="2828461090" sldId="409"/>
            <ac:spMk id="14338" creationId="{00000000-0000-0000-0000-000000000000}"/>
          </ac:spMkLst>
        </pc:spChg>
      </pc:sldChg>
      <pc:sldChg chg="modSp mod modClrScheme chgLayout modNotesTx">
        <pc:chgData name="James Pengelly" userId="d269fecd-a8a2-4e5a-93ae-88bdaab21f51" providerId="ADAL" clId="{2EECDB01-E706-4714-A796-672B008F51F8}" dt="2020-09-16T12:48:20.800" v="60" actId="1076"/>
        <pc:sldMkLst>
          <pc:docMk/>
          <pc:sldMk cId="1666612648" sldId="410"/>
        </pc:sldMkLst>
        <pc:spChg chg="mod ord">
          <ac:chgData name="James Pengelly" userId="d269fecd-a8a2-4e5a-93ae-88bdaab21f51" providerId="ADAL" clId="{2EECDB01-E706-4714-A796-672B008F51F8}" dt="2020-09-16T12:48:11.071" v="57" actId="700"/>
          <ac:spMkLst>
            <pc:docMk/>
            <pc:sldMk cId="1666612648" sldId="410"/>
            <ac:spMk id="2" creationId="{BD3AC2AD-ABEF-4B54-8ACB-4D7E2A216DBD}"/>
          </ac:spMkLst>
        </pc:spChg>
        <pc:spChg chg="mod ord">
          <ac:chgData name="James Pengelly" userId="d269fecd-a8a2-4e5a-93ae-88bdaab21f51" providerId="ADAL" clId="{2EECDB01-E706-4714-A796-672B008F51F8}" dt="2020-09-16T12:48:11.071" v="57" actId="700"/>
          <ac:spMkLst>
            <pc:docMk/>
            <pc:sldMk cId="1666612648" sldId="410"/>
            <ac:spMk id="3" creationId="{CFF4255C-69B1-459B-9B24-38487BD47FEB}"/>
          </ac:spMkLst>
        </pc:spChg>
        <pc:spChg chg="mod ord">
          <ac:chgData name="James Pengelly" userId="d269fecd-a8a2-4e5a-93ae-88bdaab21f51" providerId="ADAL" clId="{2EECDB01-E706-4714-A796-672B008F51F8}" dt="2020-09-16T12:48:11.071" v="57" actId="700"/>
          <ac:spMkLst>
            <pc:docMk/>
            <pc:sldMk cId="1666612648" sldId="410"/>
            <ac:spMk id="4" creationId="{BB1F9FE9-295B-4031-AF74-6D9BD409EB53}"/>
          </ac:spMkLst>
        </pc:spChg>
        <pc:spChg chg="mod">
          <ac:chgData name="James Pengelly" userId="d269fecd-a8a2-4e5a-93ae-88bdaab21f51" providerId="ADAL" clId="{2EECDB01-E706-4714-A796-672B008F51F8}" dt="2020-09-16T12:48:20.800" v="60" actId="1076"/>
          <ac:spMkLst>
            <pc:docMk/>
            <pc:sldMk cId="1666612648" sldId="410"/>
            <ac:spMk id="10" creationId="{6FBE6E3C-F20F-4722-9CEB-455247A5B075}"/>
          </ac:spMkLst>
        </pc:spChg>
        <pc:picChg chg="mod ord">
          <ac:chgData name="James Pengelly" userId="d269fecd-a8a2-4e5a-93ae-88bdaab21f51" providerId="ADAL" clId="{2EECDB01-E706-4714-A796-672B008F51F8}" dt="2020-09-16T12:48:11.071" v="57" actId="700"/>
          <ac:picMkLst>
            <pc:docMk/>
            <pc:sldMk cId="1666612648" sldId="410"/>
            <ac:picMk id="7" creationId="{7007298A-A592-47D5-8B8D-0261EE45C817}"/>
          </ac:picMkLst>
        </pc:picChg>
      </pc:sldChg>
      <pc:sldChg chg="addSp delSp modSp mod modClrScheme chgLayout modNotesTx">
        <pc:chgData name="James Pengelly" userId="d269fecd-a8a2-4e5a-93ae-88bdaab21f51" providerId="ADAL" clId="{2EECDB01-E706-4714-A796-672B008F51F8}" dt="2020-09-16T12:49:38.184" v="74" actId="14100"/>
        <pc:sldMkLst>
          <pc:docMk/>
          <pc:sldMk cId="3043100987" sldId="411"/>
        </pc:sldMkLst>
        <pc:spChg chg="del mod ord">
          <ac:chgData name="James Pengelly" userId="d269fecd-a8a2-4e5a-93ae-88bdaab21f51" providerId="ADAL" clId="{2EECDB01-E706-4714-A796-672B008F51F8}" dt="2020-09-16T12:49:17.585" v="68"/>
          <ac:spMkLst>
            <pc:docMk/>
            <pc:sldMk cId="3043100987" sldId="411"/>
            <ac:spMk id="2" creationId="{5C3DB24D-2820-4DF8-8D82-DCEE10FF1B98}"/>
          </ac:spMkLst>
        </pc:spChg>
        <pc:spChg chg="mod ord">
          <ac:chgData name="James Pengelly" userId="d269fecd-a8a2-4e5a-93ae-88bdaab21f51" providerId="ADAL" clId="{2EECDB01-E706-4714-A796-672B008F51F8}" dt="2020-09-16T12:49:10.461" v="63" actId="700"/>
          <ac:spMkLst>
            <pc:docMk/>
            <pc:sldMk cId="3043100987" sldId="411"/>
            <ac:spMk id="3" creationId="{13CD73B9-0A8C-4D82-A972-81A0788BA6EF}"/>
          </ac:spMkLst>
        </pc:spChg>
        <pc:spChg chg="mod ord">
          <ac:chgData name="James Pengelly" userId="d269fecd-a8a2-4e5a-93ae-88bdaab21f51" providerId="ADAL" clId="{2EECDB01-E706-4714-A796-672B008F51F8}" dt="2020-09-16T12:49:10.461" v="63" actId="700"/>
          <ac:spMkLst>
            <pc:docMk/>
            <pc:sldMk cId="3043100987" sldId="411"/>
            <ac:spMk id="4" creationId="{FD420C64-6E8B-46DF-B0FB-4E3375C245D3}"/>
          </ac:spMkLst>
        </pc:spChg>
        <pc:spChg chg="add mod ord">
          <ac:chgData name="James Pengelly" userId="d269fecd-a8a2-4e5a-93ae-88bdaab21f51" providerId="ADAL" clId="{2EECDB01-E706-4714-A796-672B008F51F8}" dt="2020-09-16T12:49:38.184" v="74" actId="14100"/>
          <ac:spMkLst>
            <pc:docMk/>
            <pc:sldMk cId="3043100987" sldId="411"/>
            <ac:spMk id="5" creationId="{365A1A47-45EE-4752-B78B-FFB6EC53C9F0}"/>
          </ac:spMkLst>
        </pc:spChg>
        <pc:spChg chg="add mod">
          <ac:chgData name="James Pengelly" userId="d269fecd-a8a2-4e5a-93ae-88bdaab21f51" providerId="ADAL" clId="{2EECDB01-E706-4714-A796-672B008F51F8}" dt="2020-09-16T12:49:28.511" v="70" actId="1076"/>
          <ac:spMkLst>
            <pc:docMk/>
            <pc:sldMk cId="3043100987" sldId="411"/>
            <ac:spMk id="6" creationId="{5247206E-8464-47BF-8734-93397F38CF6D}"/>
          </ac:spMkLst>
        </pc:spChg>
        <pc:picChg chg="add mod">
          <ac:chgData name="James Pengelly" userId="d269fecd-a8a2-4e5a-93ae-88bdaab21f51" providerId="ADAL" clId="{2EECDB01-E706-4714-A796-672B008F51F8}" dt="2020-09-16T12:49:17.585" v="68"/>
          <ac:picMkLst>
            <pc:docMk/>
            <pc:sldMk cId="3043100987" sldId="411"/>
            <ac:picMk id="1026" creationId="{47E2C466-B6B6-4D2D-AB10-54A7232F4E2A}"/>
          </ac:picMkLst>
        </pc:picChg>
      </pc:sldChg>
      <pc:sldChg chg="modSp mod modNotesTx">
        <pc:chgData name="James Pengelly" userId="d269fecd-a8a2-4e5a-93ae-88bdaab21f51" providerId="ADAL" clId="{2EECDB01-E706-4714-A796-672B008F51F8}" dt="2020-09-16T12:50:41.276" v="79" actId="20577"/>
        <pc:sldMkLst>
          <pc:docMk/>
          <pc:sldMk cId="1113304861" sldId="416"/>
        </pc:sldMkLst>
        <pc:spChg chg="mod">
          <ac:chgData name="James Pengelly" userId="d269fecd-a8a2-4e5a-93ae-88bdaab21f51" providerId="ADAL" clId="{2EECDB01-E706-4714-A796-672B008F51F8}" dt="2020-09-16T12:50:41.276" v="79" actId="20577"/>
          <ac:spMkLst>
            <pc:docMk/>
            <pc:sldMk cId="1113304861" sldId="416"/>
            <ac:spMk id="3" creationId="{00000000-0000-0000-0000-000000000000}"/>
          </ac:spMkLst>
        </pc:spChg>
      </pc:sldChg>
      <pc:sldChg chg="modSp mod modClrScheme chgLayout">
        <pc:chgData name="James Pengelly" userId="d269fecd-a8a2-4e5a-93ae-88bdaab21f51" providerId="ADAL" clId="{2EECDB01-E706-4714-A796-672B008F51F8}" dt="2020-09-16T12:51:12.893" v="81" actId="700"/>
        <pc:sldMkLst>
          <pc:docMk/>
          <pc:sldMk cId="1858466169" sldId="419"/>
        </pc:sldMkLst>
        <pc:spChg chg="mod ord">
          <ac:chgData name="James Pengelly" userId="d269fecd-a8a2-4e5a-93ae-88bdaab21f51" providerId="ADAL" clId="{2EECDB01-E706-4714-A796-672B008F51F8}" dt="2020-09-16T12:51:12.893" v="81" actId="700"/>
          <ac:spMkLst>
            <pc:docMk/>
            <pc:sldMk cId="1858466169" sldId="419"/>
            <ac:spMk id="2" creationId="{6ECD3CB9-3CD8-40C3-824B-64CECB10C328}"/>
          </ac:spMkLst>
        </pc:spChg>
        <pc:spChg chg="mod ord">
          <ac:chgData name="James Pengelly" userId="d269fecd-a8a2-4e5a-93ae-88bdaab21f51" providerId="ADAL" clId="{2EECDB01-E706-4714-A796-672B008F51F8}" dt="2020-09-16T12:51:12.893" v="81" actId="700"/>
          <ac:spMkLst>
            <pc:docMk/>
            <pc:sldMk cId="1858466169" sldId="419"/>
            <ac:spMk id="4" creationId="{00000000-0000-0000-0000-000000000000}"/>
          </ac:spMkLst>
        </pc:spChg>
        <pc:spChg chg="mod ord">
          <ac:chgData name="James Pengelly" userId="d269fecd-a8a2-4e5a-93ae-88bdaab21f51" providerId="ADAL" clId="{2EECDB01-E706-4714-A796-672B008F51F8}" dt="2020-09-16T12:51:12.893" v="81" actId="700"/>
          <ac:spMkLst>
            <pc:docMk/>
            <pc:sldMk cId="1858466169" sldId="419"/>
            <ac:spMk id="21506" creationId="{00000000-0000-0000-0000-000000000000}"/>
          </ac:spMkLst>
        </pc:spChg>
      </pc:sldChg>
      <pc:sldChg chg="modSp mod">
        <pc:chgData name="James Pengelly" userId="d269fecd-a8a2-4e5a-93ae-88bdaab21f51" providerId="ADAL" clId="{2EECDB01-E706-4714-A796-672B008F51F8}" dt="2020-09-16T12:52:45.191" v="91" actId="1076"/>
        <pc:sldMkLst>
          <pc:docMk/>
          <pc:sldMk cId="1179199085" sldId="420"/>
        </pc:sldMkLst>
        <pc:spChg chg="mod">
          <ac:chgData name="James Pengelly" userId="d269fecd-a8a2-4e5a-93ae-88bdaab21f51" providerId="ADAL" clId="{2EECDB01-E706-4714-A796-672B008F51F8}" dt="2020-09-16T12:52:06.142" v="83" actId="14100"/>
          <ac:spMkLst>
            <pc:docMk/>
            <pc:sldMk cId="1179199085" sldId="420"/>
            <ac:spMk id="4" creationId="{00000000-0000-0000-0000-000000000000}"/>
          </ac:spMkLst>
        </pc:spChg>
        <pc:picChg chg="mod modCrop">
          <ac:chgData name="James Pengelly" userId="d269fecd-a8a2-4e5a-93ae-88bdaab21f51" providerId="ADAL" clId="{2EECDB01-E706-4714-A796-672B008F51F8}" dt="2020-09-16T12:52:45.191" v="91" actId="1076"/>
          <ac:picMkLst>
            <pc:docMk/>
            <pc:sldMk cId="1179199085" sldId="420"/>
            <ac:picMk id="7" creationId="{C0EA0D05-A9B9-4BAE-B2D1-E1A422940DBF}"/>
          </ac:picMkLst>
        </pc:picChg>
      </pc:sldChg>
      <pc:sldChg chg="modSp mod modClrScheme chgLayout">
        <pc:chgData name="James Pengelly" userId="d269fecd-a8a2-4e5a-93ae-88bdaab21f51" providerId="ADAL" clId="{2EECDB01-E706-4714-A796-672B008F51F8}" dt="2020-09-16T12:52:59.137" v="92" actId="700"/>
        <pc:sldMkLst>
          <pc:docMk/>
          <pc:sldMk cId="426180964" sldId="421"/>
        </pc:sldMkLst>
        <pc:spChg chg="mod ord">
          <ac:chgData name="James Pengelly" userId="d269fecd-a8a2-4e5a-93ae-88bdaab21f51" providerId="ADAL" clId="{2EECDB01-E706-4714-A796-672B008F51F8}" dt="2020-09-16T12:52:59.137" v="92" actId="700"/>
          <ac:spMkLst>
            <pc:docMk/>
            <pc:sldMk cId="426180964" sldId="421"/>
            <ac:spMk id="2" creationId="{B0D829CD-8FB0-4C9F-9BF7-D77D3724498F}"/>
          </ac:spMkLst>
        </pc:spChg>
        <pc:spChg chg="mod ord">
          <ac:chgData name="James Pengelly" userId="d269fecd-a8a2-4e5a-93ae-88bdaab21f51" providerId="ADAL" clId="{2EECDB01-E706-4714-A796-672B008F51F8}" dt="2020-09-16T12:52:59.137" v="92" actId="700"/>
          <ac:spMkLst>
            <pc:docMk/>
            <pc:sldMk cId="426180964" sldId="421"/>
            <ac:spMk id="3" creationId="{3AD8A5C5-3E3C-4FF0-994D-72AC1CEADB9B}"/>
          </ac:spMkLst>
        </pc:spChg>
        <pc:spChg chg="mod ord">
          <ac:chgData name="James Pengelly" userId="d269fecd-a8a2-4e5a-93ae-88bdaab21f51" providerId="ADAL" clId="{2EECDB01-E706-4714-A796-672B008F51F8}" dt="2020-09-16T12:52:59.137" v="92" actId="700"/>
          <ac:spMkLst>
            <pc:docMk/>
            <pc:sldMk cId="426180964" sldId="421"/>
            <ac:spMk id="5" creationId="{D270BB65-F02F-4903-A126-65DDBD59E611}"/>
          </ac:spMkLst>
        </pc:spChg>
      </pc:sldChg>
      <pc:sldChg chg="modNotesTx">
        <pc:chgData name="James Pengelly" userId="d269fecd-a8a2-4e5a-93ae-88bdaab21f51" providerId="ADAL" clId="{2EECDB01-E706-4714-A796-672B008F51F8}" dt="2020-09-16T12:43:33.236" v="13" actId="368"/>
        <pc:sldMkLst>
          <pc:docMk/>
          <pc:sldMk cId="3620983538" sldId="423"/>
        </pc:sldMkLst>
      </pc:sldChg>
      <pc:sldChg chg="addSp delSp modSp mod">
        <pc:chgData name="James Pengelly" userId="d269fecd-a8a2-4e5a-93ae-88bdaab21f51" providerId="ADAL" clId="{2EECDB01-E706-4714-A796-672B008F51F8}" dt="2020-09-16T12:47:35.271" v="56" actId="1076"/>
        <pc:sldMkLst>
          <pc:docMk/>
          <pc:sldMk cId="193065922" sldId="865"/>
        </pc:sldMkLst>
        <pc:spChg chg="mod">
          <ac:chgData name="James Pengelly" userId="d269fecd-a8a2-4e5a-93ae-88bdaab21f51" providerId="ADAL" clId="{2EECDB01-E706-4714-A796-672B008F51F8}" dt="2020-09-16T12:47:29.451" v="54" actId="14100"/>
          <ac:spMkLst>
            <pc:docMk/>
            <pc:sldMk cId="193065922" sldId="865"/>
            <ac:spMk id="2" creationId="{00000000-0000-0000-0000-000000000000}"/>
          </ac:spMkLst>
        </pc:spChg>
        <pc:spChg chg="add del mod">
          <ac:chgData name="James Pengelly" userId="d269fecd-a8a2-4e5a-93ae-88bdaab21f51" providerId="ADAL" clId="{2EECDB01-E706-4714-A796-672B008F51F8}" dt="2020-09-16T12:47:12.177" v="47" actId="21"/>
          <ac:spMkLst>
            <pc:docMk/>
            <pc:sldMk cId="193065922" sldId="865"/>
            <ac:spMk id="4" creationId="{D144E7E4-C06F-43E3-8748-BB501E5E05C4}"/>
          </ac:spMkLst>
        </pc:spChg>
        <pc:spChg chg="mod">
          <ac:chgData name="James Pengelly" userId="d269fecd-a8a2-4e5a-93ae-88bdaab21f51" providerId="ADAL" clId="{2EECDB01-E706-4714-A796-672B008F51F8}" dt="2020-09-16T12:47:35.271" v="56" actId="1076"/>
          <ac:spMkLst>
            <pc:docMk/>
            <pc:sldMk cId="193065922" sldId="865"/>
            <ac:spMk id="6" creationId="{F93EAC7F-92AD-4776-A618-5C34FD6BF1AB}"/>
          </ac:spMkLst>
        </pc:spChg>
        <pc:spChg chg="add del mod">
          <ac:chgData name="James Pengelly" userId="d269fecd-a8a2-4e5a-93ae-88bdaab21f51" providerId="ADAL" clId="{2EECDB01-E706-4714-A796-672B008F51F8}" dt="2020-09-16T12:47:20.958" v="51" actId="22"/>
          <ac:spMkLst>
            <pc:docMk/>
            <pc:sldMk cId="193065922" sldId="865"/>
            <ac:spMk id="9" creationId="{23A3FE6F-A73A-4661-A1B2-F4FDA7E0ACFC}"/>
          </ac:spMkLst>
        </pc:spChg>
        <pc:picChg chg="del">
          <ac:chgData name="James Pengelly" userId="d269fecd-a8a2-4e5a-93ae-88bdaab21f51" providerId="ADAL" clId="{2EECDB01-E706-4714-A796-672B008F51F8}" dt="2020-09-16T12:47:12.177" v="47" actId="21"/>
          <ac:picMkLst>
            <pc:docMk/>
            <pc:sldMk cId="193065922" sldId="865"/>
            <ac:picMk id="7" creationId="{ACCEF0CB-7EE8-4272-B3EF-A2AB4D88188A}"/>
          </ac:picMkLst>
        </pc:picChg>
        <pc:picChg chg="add del mod modCrop">
          <ac:chgData name="James Pengelly" userId="d269fecd-a8a2-4e5a-93ae-88bdaab21f51" providerId="ADAL" clId="{2EECDB01-E706-4714-A796-672B008F51F8}" dt="2020-09-16T12:47:20.401" v="50" actId="21"/>
          <ac:picMkLst>
            <pc:docMk/>
            <pc:sldMk cId="193065922" sldId="865"/>
            <ac:picMk id="11" creationId="{0B1AF3B3-4E54-4DD2-8FF4-5CB079842005}"/>
          </ac:picMkLst>
        </pc:picChg>
        <pc:picChg chg="add mod ord">
          <ac:chgData name="James Pengelly" userId="d269fecd-a8a2-4e5a-93ae-88bdaab21f51" providerId="ADAL" clId="{2EECDB01-E706-4714-A796-672B008F51F8}" dt="2020-09-16T12:47:32.064" v="55" actId="167"/>
          <ac:picMkLst>
            <pc:docMk/>
            <pc:sldMk cId="193065922" sldId="865"/>
            <ac:picMk id="12" creationId="{51669BAC-F2AF-47FA-B0D9-E01DDF3269C8}"/>
          </ac:picMkLst>
        </pc:picChg>
      </pc:sldChg>
      <pc:sldChg chg="modNotesTx">
        <pc:chgData name="James Pengelly" userId="d269fecd-a8a2-4e5a-93ae-88bdaab21f51" providerId="ADAL" clId="{2EECDB01-E706-4714-A796-672B008F51F8}" dt="2020-09-16T12:54:48.196" v="102" actId="368"/>
        <pc:sldMkLst>
          <pc:docMk/>
          <pc:sldMk cId="1415423183" sldId="867"/>
        </pc:sldMkLst>
      </pc:sldChg>
      <pc:sldChg chg="modSp mod modNotesTx">
        <pc:chgData name="James Pengelly" userId="d269fecd-a8a2-4e5a-93ae-88bdaab21f51" providerId="ADAL" clId="{2EECDB01-E706-4714-A796-672B008F51F8}" dt="2020-10-20T14:54:45.607" v="169" actId="21"/>
        <pc:sldMkLst>
          <pc:docMk/>
          <pc:sldMk cId="3741239993" sldId="883"/>
        </pc:sldMkLst>
        <pc:spChg chg="mod">
          <ac:chgData name="James Pengelly" userId="d269fecd-a8a2-4e5a-93ae-88bdaab21f51" providerId="ADAL" clId="{2EECDB01-E706-4714-A796-672B008F51F8}" dt="2020-10-20T14:54:45.607" v="169" actId="21"/>
          <ac:spMkLst>
            <pc:docMk/>
            <pc:sldMk cId="3741239993" sldId="883"/>
            <ac:spMk id="4" creationId="{478C35F0-1CE4-4CF4-87CC-1675A1C669A9}"/>
          </ac:spMkLst>
        </pc:spChg>
      </pc:sldChg>
      <pc:sldChg chg="modNotesTx">
        <pc:chgData name="James Pengelly" userId="d269fecd-a8a2-4e5a-93ae-88bdaab21f51" providerId="ADAL" clId="{2EECDB01-E706-4714-A796-672B008F51F8}" dt="2020-09-16T12:50:13.444" v="76" actId="368"/>
        <pc:sldMkLst>
          <pc:docMk/>
          <pc:sldMk cId="639001809" sldId="889"/>
        </pc:sldMkLst>
      </pc:sldChg>
      <pc:sldChg chg="modSp mod modNotesTx">
        <pc:chgData name="James Pengelly" userId="d269fecd-a8a2-4e5a-93ae-88bdaab21f51" providerId="ADAL" clId="{2EECDB01-E706-4714-A796-672B008F51F8}" dt="2020-10-20T15:01:32.453" v="172" actId="20577"/>
        <pc:sldMkLst>
          <pc:docMk/>
          <pc:sldMk cId="3857845516" sldId="890"/>
        </pc:sldMkLst>
        <pc:spChg chg="mod">
          <ac:chgData name="James Pengelly" userId="d269fecd-a8a2-4e5a-93ae-88bdaab21f51" providerId="ADAL" clId="{2EECDB01-E706-4714-A796-672B008F51F8}" dt="2020-09-16T12:54:31.415" v="100" actId="2711"/>
          <ac:spMkLst>
            <pc:docMk/>
            <pc:sldMk cId="3857845516" sldId="890"/>
            <ac:spMk id="3" creationId="{43C89EC3-5505-4C7A-83EE-02538ECC34EF}"/>
          </ac:spMkLst>
        </pc:spChg>
      </pc:sldChg>
      <pc:sldChg chg="modSp mod">
        <pc:chgData name="James Pengelly" userId="d269fecd-a8a2-4e5a-93ae-88bdaab21f51" providerId="ADAL" clId="{2EECDB01-E706-4714-A796-672B008F51F8}" dt="2020-10-06T13:37:59.479" v="144" actId="20577"/>
        <pc:sldMkLst>
          <pc:docMk/>
          <pc:sldMk cId="3238154968" sldId="892"/>
        </pc:sldMkLst>
        <pc:spChg chg="mod">
          <ac:chgData name="James Pengelly" userId="d269fecd-a8a2-4e5a-93ae-88bdaab21f51" providerId="ADAL" clId="{2EECDB01-E706-4714-A796-672B008F51F8}" dt="2020-10-06T13:37:59.479" v="144" actId="20577"/>
          <ac:spMkLst>
            <pc:docMk/>
            <pc:sldMk cId="3238154968" sldId="892"/>
            <ac:spMk id="2" creationId="{78859BFA-E3B8-4093-A602-27A6CF33347F}"/>
          </ac:spMkLst>
        </pc:spChg>
        <pc:spChg chg="mod">
          <ac:chgData name="James Pengelly" userId="d269fecd-a8a2-4e5a-93ae-88bdaab21f51" providerId="ADAL" clId="{2EECDB01-E706-4714-A796-672B008F51F8}" dt="2020-10-06T13:37:52.827" v="130"/>
          <ac:spMkLst>
            <pc:docMk/>
            <pc:sldMk cId="3238154968" sldId="892"/>
            <ac:spMk id="4" creationId="{B00C5E3C-B7D9-4815-BDD4-1503F8A373D2}"/>
          </ac:spMkLst>
        </pc:spChg>
      </pc:sldChg>
      <pc:sldChg chg="del">
        <pc:chgData name="James Pengelly" userId="d269fecd-a8a2-4e5a-93ae-88bdaab21f51" providerId="ADAL" clId="{2EECDB01-E706-4714-A796-672B008F51F8}" dt="2020-10-06T13:37:54.447" v="131" actId="47"/>
        <pc:sldMkLst>
          <pc:docMk/>
          <pc:sldMk cId="2284585240" sldId="893"/>
        </pc:sldMkLst>
      </pc:sldChg>
      <pc:sldChg chg="addSp delSp modSp mod modClrScheme chgLayout modNotesTx">
        <pc:chgData name="James Pengelly" userId="d269fecd-a8a2-4e5a-93ae-88bdaab21f51" providerId="ADAL" clId="{2EECDB01-E706-4714-A796-672B008F51F8}" dt="2020-10-20T14:56:29.909" v="170" actId="20577"/>
        <pc:sldMkLst>
          <pc:docMk/>
          <pc:sldMk cId="2836177154" sldId="894"/>
        </pc:sldMkLst>
        <pc:spChg chg="mod ord">
          <ac:chgData name="James Pengelly" userId="d269fecd-a8a2-4e5a-93ae-88bdaab21f51" providerId="ADAL" clId="{2EECDB01-E706-4714-A796-672B008F51F8}" dt="2020-09-16T12:45:26.438" v="30" actId="700"/>
          <ac:spMkLst>
            <pc:docMk/>
            <pc:sldMk cId="2836177154" sldId="894"/>
            <ac:spMk id="2" creationId="{BD3AC2AD-ABEF-4B54-8ACB-4D7E2A216DBD}"/>
          </ac:spMkLst>
        </pc:spChg>
        <pc:spChg chg="mod ord">
          <ac:chgData name="James Pengelly" userId="d269fecd-a8a2-4e5a-93ae-88bdaab21f51" providerId="ADAL" clId="{2EECDB01-E706-4714-A796-672B008F51F8}" dt="2020-09-16T12:46:33.173" v="41" actId="20577"/>
          <ac:spMkLst>
            <pc:docMk/>
            <pc:sldMk cId="2836177154" sldId="894"/>
            <ac:spMk id="3" creationId="{CFF4255C-69B1-459B-9B24-38487BD47FEB}"/>
          </ac:spMkLst>
        </pc:spChg>
        <pc:spChg chg="mod ord">
          <ac:chgData name="James Pengelly" userId="d269fecd-a8a2-4e5a-93ae-88bdaab21f51" providerId="ADAL" clId="{2EECDB01-E706-4714-A796-672B008F51F8}" dt="2020-09-16T12:45:26.438" v="30" actId="700"/>
          <ac:spMkLst>
            <pc:docMk/>
            <pc:sldMk cId="2836177154" sldId="894"/>
            <ac:spMk id="4" creationId="{BB1F9FE9-295B-4031-AF74-6D9BD409EB53}"/>
          </ac:spMkLst>
        </pc:spChg>
        <pc:spChg chg="add del mod ord">
          <ac:chgData name="James Pengelly" userId="d269fecd-a8a2-4e5a-93ae-88bdaab21f51" providerId="ADAL" clId="{2EECDB01-E706-4714-A796-672B008F51F8}" dt="2020-09-16T12:45:29.965" v="32" actId="22"/>
          <ac:spMkLst>
            <pc:docMk/>
            <pc:sldMk cId="2836177154" sldId="894"/>
            <ac:spMk id="5" creationId="{5D569936-C43C-4E8B-A238-CCA139DCDF6C}"/>
          </ac:spMkLst>
        </pc:spChg>
        <pc:spChg chg="mod">
          <ac:chgData name="James Pengelly" userId="d269fecd-a8a2-4e5a-93ae-88bdaab21f51" providerId="ADAL" clId="{2EECDB01-E706-4714-A796-672B008F51F8}" dt="2020-09-16T12:45:33.294" v="33" actId="1076"/>
          <ac:spMkLst>
            <pc:docMk/>
            <pc:sldMk cId="2836177154" sldId="894"/>
            <ac:spMk id="10" creationId="{6FBE6E3C-F20F-4722-9CEB-455247A5B075}"/>
          </ac:spMkLst>
        </pc:spChg>
        <pc:picChg chg="del">
          <ac:chgData name="James Pengelly" userId="d269fecd-a8a2-4e5a-93ae-88bdaab21f51" providerId="ADAL" clId="{2EECDB01-E706-4714-A796-672B008F51F8}" dt="2020-09-16T12:45:29.291" v="31" actId="21"/>
          <ac:picMkLst>
            <pc:docMk/>
            <pc:sldMk cId="2836177154" sldId="894"/>
            <ac:picMk id="6" creationId="{1669FD2C-A177-4458-9612-17DCF385D64B}"/>
          </ac:picMkLst>
        </pc:picChg>
        <pc:picChg chg="add mod">
          <ac:chgData name="James Pengelly" userId="d269fecd-a8a2-4e5a-93ae-88bdaab21f51" providerId="ADAL" clId="{2EECDB01-E706-4714-A796-672B008F51F8}" dt="2020-09-16T12:45:29.965" v="32" actId="22"/>
          <ac:picMkLst>
            <pc:docMk/>
            <pc:sldMk cId="2836177154" sldId="894"/>
            <ac:picMk id="7" creationId="{14694F1C-FF4C-42DE-85A4-B411B6DBFDDB}"/>
          </ac:picMkLst>
        </pc:picChg>
      </pc:sldChg>
      <pc:sldChg chg="modSp new mod">
        <pc:chgData name="James Pengelly" userId="d269fecd-a8a2-4e5a-93ae-88bdaab21f51" providerId="ADAL" clId="{2EECDB01-E706-4714-A796-672B008F51F8}" dt="2020-10-06T13:37:15.844" v="112"/>
        <pc:sldMkLst>
          <pc:docMk/>
          <pc:sldMk cId="4202456521" sldId="895"/>
        </pc:sldMkLst>
        <pc:spChg chg="mod">
          <ac:chgData name="James Pengelly" userId="d269fecd-a8a2-4e5a-93ae-88bdaab21f51" providerId="ADAL" clId="{2EECDB01-E706-4714-A796-672B008F51F8}" dt="2020-10-06T13:37:15.844" v="112"/>
          <ac:spMkLst>
            <pc:docMk/>
            <pc:sldMk cId="4202456521" sldId="895"/>
            <ac:spMk id="2" creationId="{032FE9D3-16F8-4D2A-9217-DDC522FC9493}"/>
          </ac:spMkLst>
        </pc:spChg>
      </pc:sldChg>
      <pc:sldChg chg="modSp new mod">
        <pc:chgData name="James Pengelly" userId="d269fecd-a8a2-4e5a-93ae-88bdaab21f51" providerId="ADAL" clId="{2EECDB01-E706-4714-A796-672B008F51F8}" dt="2020-10-06T13:37:40.303" v="129" actId="20577"/>
        <pc:sldMkLst>
          <pc:docMk/>
          <pc:sldMk cId="2181613000" sldId="896"/>
        </pc:sldMkLst>
        <pc:spChg chg="mod">
          <ac:chgData name="James Pengelly" userId="d269fecd-a8a2-4e5a-93ae-88bdaab21f51" providerId="ADAL" clId="{2EECDB01-E706-4714-A796-672B008F51F8}" dt="2020-10-06T13:37:40.303" v="129" actId="20577"/>
          <ac:spMkLst>
            <pc:docMk/>
            <pc:sldMk cId="2181613000" sldId="896"/>
            <ac:spMk id="2" creationId="{3D7D94DD-F861-41EB-8024-DA245604DED7}"/>
          </ac:spMkLst>
        </pc:spChg>
        <pc:spChg chg="mod">
          <ac:chgData name="James Pengelly" userId="d269fecd-a8a2-4e5a-93ae-88bdaab21f51" providerId="ADAL" clId="{2EECDB01-E706-4714-A796-672B008F51F8}" dt="2020-10-06T13:37:36.037" v="114"/>
          <ac:spMkLst>
            <pc:docMk/>
            <pc:sldMk cId="2181613000" sldId="896"/>
            <ac:spMk id="4" creationId="{E3011938-1928-4D42-8759-D8538585A274}"/>
          </ac:spMkLst>
        </pc:spChg>
      </pc:sldChg>
      <pc:sldChg chg="modSp new mod">
        <pc:chgData name="James Pengelly" userId="d269fecd-a8a2-4e5a-93ae-88bdaab21f51" providerId="ADAL" clId="{2EECDB01-E706-4714-A796-672B008F51F8}" dt="2020-10-06T13:38:20.927" v="148"/>
        <pc:sldMkLst>
          <pc:docMk/>
          <pc:sldMk cId="3324020064" sldId="897"/>
        </pc:sldMkLst>
        <pc:spChg chg="mod">
          <ac:chgData name="James Pengelly" userId="d269fecd-a8a2-4e5a-93ae-88bdaab21f51" providerId="ADAL" clId="{2EECDB01-E706-4714-A796-672B008F51F8}" dt="2020-10-06T13:38:20.927" v="148"/>
          <ac:spMkLst>
            <pc:docMk/>
            <pc:sldMk cId="3324020064" sldId="897"/>
            <ac:spMk id="2" creationId="{EFCD2EFF-6FA8-4BD1-A4C0-DB8F7C0DB457}"/>
          </ac:spMkLst>
        </pc:spChg>
      </pc:sldChg>
      <pc:sldChg chg="modSp new mod ord modNotesTx">
        <pc:chgData name="James Pengelly" userId="d269fecd-a8a2-4e5a-93ae-88bdaab21f51" providerId="ADAL" clId="{2EECDB01-E706-4714-A796-672B008F51F8}" dt="2020-10-06T13:38:51.998" v="168" actId="20577"/>
        <pc:sldMkLst>
          <pc:docMk/>
          <pc:sldMk cId="3891672137" sldId="898"/>
        </pc:sldMkLst>
        <pc:spChg chg="mod">
          <ac:chgData name="James Pengelly" userId="d269fecd-a8a2-4e5a-93ae-88bdaab21f51" providerId="ADAL" clId="{2EECDB01-E706-4714-A796-672B008F51F8}" dt="2020-10-06T13:38:51.998" v="168" actId="20577"/>
          <ac:spMkLst>
            <pc:docMk/>
            <pc:sldMk cId="3891672137" sldId="898"/>
            <ac:spMk id="2" creationId="{A2283268-DA5D-4198-A9EC-D6C71AD21633}"/>
          </ac:spMkLst>
        </pc:spChg>
        <pc:spChg chg="mod">
          <ac:chgData name="James Pengelly" userId="d269fecd-a8a2-4e5a-93ae-88bdaab21f51" providerId="ADAL" clId="{2EECDB01-E706-4714-A796-672B008F51F8}" dt="2020-10-06T13:38:49.551" v="161" actId="20577"/>
          <ac:spMkLst>
            <pc:docMk/>
            <pc:sldMk cId="3891672137" sldId="898"/>
            <ac:spMk id="3" creationId="{84A690CE-5A82-45E7-955E-7B2DBE69EE8A}"/>
          </ac:spMkLst>
        </pc:spChg>
      </pc:sldChg>
    </pc:docChg>
  </pc:docChgLst>
  <pc:docChgLst>
    <pc:chgData name="James Pengelly" userId="d269fecd-a8a2-4e5a-93ae-88bdaab21f51" providerId="ADAL" clId="{15ADFAFF-927C-4984-8E79-1AC243E4E9BD}"/>
    <pc:docChg chg="modSld">
      <pc:chgData name="James Pengelly" userId="d269fecd-a8a2-4e5a-93ae-88bdaab21f51" providerId="ADAL" clId="{15ADFAFF-927C-4984-8E79-1AC243E4E9BD}" dt="2020-11-09T10:01:44.950" v="2" actId="113"/>
      <pc:docMkLst>
        <pc:docMk/>
      </pc:docMkLst>
      <pc:sldChg chg="modSp mod modNotesTx">
        <pc:chgData name="James Pengelly" userId="d269fecd-a8a2-4e5a-93ae-88bdaab21f51" providerId="ADAL" clId="{15ADFAFF-927C-4984-8E79-1AC243E4E9BD}" dt="2020-11-09T10:01:44.950" v="2" actId="113"/>
        <pc:sldMkLst>
          <pc:docMk/>
          <pc:sldMk cId="2575362145" sldId="408"/>
        </pc:sldMkLst>
        <pc:spChg chg="mod">
          <ac:chgData name="James Pengelly" userId="d269fecd-a8a2-4e5a-93ae-88bdaab21f51" providerId="ADAL" clId="{15ADFAFF-927C-4984-8E79-1AC243E4E9BD}" dt="2020-11-09T09:56:57.590" v="0" actId="1076"/>
          <ac:spMkLst>
            <pc:docMk/>
            <pc:sldMk cId="2575362145" sldId="408"/>
            <ac:spMk id="6" creationId="{14D884F1-7C19-49D1-ACFD-AE96C403AAFC}"/>
          </ac:spMkLst>
        </pc:spChg>
      </pc:sldChg>
      <pc:sldChg chg="modSp mod">
        <pc:chgData name="James Pengelly" userId="d269fecd-a8a2-4e5a-93ae-88bdaab21f51" providerId="ADAL" clId="{15ADFAFF-927C-4984-8E79-1AC243E4E9BD}" dt="2020-11-09T09:57:23.481" v="1" actId="1076"/>
        <pc:sldMkLst>
          <pc:docMk/>
          <pc:sldMk cId="1179199085" sldId="420"/>
        </pc:sldMkLst>
        <pc:spChg chg="mod">
          <ac:chgData name="James Pengelly" userId="d269fecd-a8a2-4e5a-93ae-88bdaab21f51" providerId="ADAL" clId="{15ADFAFF-927C-4984-8E79-1AC243E4E9BD}" dt="2020-11-09T09:57:23.481" v="1" actId="1076"/>
          <ac:spMkLst>
            <pc:docMk/>
            <pc:sldMk cId="1179199085" sldId="420"/>
            <ac:spMk id="2" creationId="{02657C1E-273F-414F-94B5-87DF19C662D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10/14/2022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10/14/2022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nowledge.digicert.com/solution/SO7239"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lesson focuses on the practical side of implementing cryptographic infrastructure. You will be returning to the actual systems that use cryptography (authentication, SSL/TLS, VPN, WPA, and so on) throughout the rest of the course.</a:t>
            </a:r>
          </a:p>
          <a:p>
            <a:endParaRPr lang="en-GB" dirty="0"/>
          </a:p>
          <a:p>
            <a:pPr algn="l"/>
            <a:r>
              <a:rPr lang="en-GB"/>
              <a:t>Topics:</a:t>
            </a:r>
            <a:endParaRPr lang="en-GB" dirty="0"/>
          </a:p>
          <a:p>
            <a:pPr algn="l">
              <a:buFont typeface="Arial" panose="020B0604020202020204" pitchFamily="34" charset="0"/>
              <a:buChar char="•"/>
            </a:pPr>
            <a:r>
              <a:rPr lang="en-GB" dirty="0"/>
              <a:t>Implement certificates and certificate authorities.</a:t>
            </a:r>
          </a:p>
          <a:p>
            <a:pPr algn="l">
              <a:buFont typeface="Arial" panose="020B0604020202020204" pitchFamily="34" charset="0"/>
              <a:buChar char="•"/>
            </a:pPr>
            <a:r>
              <a:rPr lang="en-GB" dirty="0"/>
              <a:t>Implement PKI management.</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1985950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focusing on public key cryptography here, but do note that symmetric keys and SSH keys have management requirements too. We'll be covering SSH later in the course.</a:t>
            </a:r>
            <a:endParaRPr lang="en-US" dirty="0"/>
          </a:p>
        </p:txBody>
      </p:sp>
    </p:spTree>
    <p:extLst>
      <p:ext uri="{BB962C8B-B14F-4D97-AF65-F5344CB8AC3E}">
        <p14:creationId xmlns:p14="http://schemas.microsoft.com/office/powerpoint/2010/main" val="1638308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927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8559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1580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511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Troubleshooting is no longer called out on the syllabus, so you may prefer to skip this section. It has been retained as general implementation detail.</a:t>
            </a:r>
          </a:p>
          <a:p>
            <a:pPr algn="l"/>
            <a:r>
              <a:rPr lang="en-GB" dirty="0"/>
              <a:t>Point out that browsers often use a different set of root trusts than Windows itself does.</a:t>
            </a:r>
          </a:p>
          <a:p>
            <a:endParaRPr lang="en-US" dirty="0"/>
          </a:p>
        </p:txBody>
      </p:sp>
    </p:spTree>
    <p:extLst>
      <p:ext uri="{BB962C8B-B14F-4D97-AF65-F5344CB8AC3E}">
        <p14:creationId xmlns:p14="http://schemas.microsoft.com/office/powerpoint/2010/main" val="23121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that students are confident about the content that has been covered. If there is time, revisit any content examples that they have questions about. If you have used all the available time for this lesson block, note the issues and schedule time for a review later in the course.</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21</a:t>
            </a:fld>
            <a:endParaRPr lang="en-US" dirty="0"/>
          </a:p>
        </p:txBody>
      </p:sp>
    </p:spTree>
    <p:extLst>
      <p:ext uri="{BB962C8B-B14F-4D97-AF65-F5344CB8AC3E}">
        <p14:creationId xmlns:p14="http://schemas.microsoft.com/office/powerpoint/2010/main" val="2806830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previous lesson covered a lot of theory, you may prefer to focus more on labs for this topic. Most of the content examples are straightforward.</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a:t>
            </a:fld>
            <a:endParaRPr lang="en-US" dirty="0"/>
          </a:p>
        </p:txBody>
      </p:sp>
    </p:spTree>
    <p:extLst>
      <p:ext uri="{BB962C8B-B14F-4D97-AF65-F5344CB8AC3E}">
        <p14:creationId xmlns:p14="http://schemas.microsoft.com/office/powerpoint/2010/main" val="944745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a quick recap of the last topic in the previous lesson. Emphasize the use of public and private keys before attempting to move on.</a:t>
            </a:r>
            <a:endParaRPr lang="en-US" b="1" dirty="0"/>
          </a:p>
        </p:txBody>
      </p:sp>
    </p:spTree>
    <p:extLst>
      <p:ext uri="{BB962C8B-B14F-4D97-AF65-F5344CB8AC3E}">
        <p14:creationId xmlns:p14="http://schemas.microsoft.com/office/powerpoint/2010/main" val="53562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67601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X.509, PKIX, and PKCS standards aren't listed in the syllabus, so students should not need to learn them. We include them here just for reference</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8</a:t>
            </a:fld>
            <a:endParaRPr lang="en-US" dirty="0"/>
          </a:p>
        </p:txBody>
      </p:sp>
    </p:spTree>
    <p:extLst>
      <p:ext uri="{BB962C8B-B14F-4D97-AF65-F5344CB8AC3E}">
        <p14:creationId xmlns:p14="http://schemas.microsoft.com/office/powerpoint/2010/main" val="1075794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 identifiers (OIDs) have been removed as a content example, but remain in the acronym list. The term is included in the glossary, but you might want to mention here that these attributes all have numeric identifiers.</a:t>
            </a:r>
          </a:p>
          <a:p>
            <a:endParaRPr lang="en-GB" dirty="0"/>
          </a:p>
          <a:p>
            <a:r>
              <a:rPr lang="en-GB" dirty="0"/>
              <a:t>Show the attributes of a web server certificate in a browser. Firefox's certificate page is more readable than the standard Windows dialog.</a:t>
            </a:r>
            <a:endParaRPr lang="en-US" dirty="0"/>
          </a:p>
        </p:txBody>
      </p:sp>
    </p:spTree>
    <p:extLst>
      <p:ext uri="{BB962C8B-B14F-4D97-AF65-F5344CB8AC3E}">
        <p14:creationId xmlns:p14="http://schemas.microsoft.com/office/powerpoint/2010/main" val="4037483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45545F"/>
                </a:solidFill>
                <a:effectLst/>
                <a:latin typeface="Open Sans" panose="020B0606030504020204" pitchFamily="34" charset="0"/>
              </a:rPr>
              <a:t>The SAN field MUST be configured with the FQDN.</a:t>
            </a:r>
          </a:p>
          <a:p>
            <a:pPr algn="l"/>
            <a:endParaRPr lang="en-GB" b="0" i="0" dirty="0">
              <a:solidFill>
                <a:srgbClr val="45545F"/>
              </a:solidFill>
              <a:effectLst/>
              <a:latin typeface="Open Sans" panose="020B0606030504020204" pitchFamily="34" charset="0"/>
            </a:endParaRPr>
          </a:p>
          <a:p>
            <a:pPr algn="l"/>
            <a:r>
              <a:rPr lang="en-GB" b="0" i="0" dirty="0">
                <a:solidFill>
                  <a:srgbClr val="45545F"/>
                </a:solidFill>
                <a:effectLst/>
                <a:latin typeface="Open Sans" panose="020B0606030504020204" pitchFamily="34" charset="0"/>
              </a:rPr>
              <a:t>Despite being deprecated for this usage, it is safer to duplicate this information in the CN (</a:t>
            </a:r>
            <a:r>
              <a:rPr lang="en-GB" b="0" i="0" dirty="0">
                <a:solidFill>
                  <a:srgbClr val="007C9E"/>
                </a:solidFill>
                <a:effectLst/>
                <a:latin typeface="Open Sans" panose="020B0606030504020204" pitchFamily="34" charset="0"/>
                <a:hlinkClick r:id="rId3"/>
              </a:rPr>
              <a:t>knowledge.digicert.com/solution/SO7239</a:t>
            </a:r>
            <a:r>
              <a:rPr lang="en-GB" b="0" i="0" dirty="0">
                <a:solidFill>
                  <a:srgbClr val="45545F"/>
                </a:solidFill>
                <a:effectLst/>
                <a:latin typeface="Open Sans" panose="020B0606030504020204" pitchFamily="34" charset="0"/>
              </a:rPr>
              <a:t>) to ensure compatibility.</a:t>
            </a:r>
          </a:p>
          <a:p>
            <a:endParaRPr lang="en-US" i="0" dirty="0"/>
          </a:p>
        </p:txBody>
      </p:sp>
    </p:spTree>
    <p:extLst>
      <p:ext uri="{BB962C8B-B14F-4D97-AF65-F5344CB8AC3E}">
        <p14:creationId xmlns:p14="http://schemas.microsoft.com/office/powerpoint/2010/main" val="327937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students can distinguish DV and EV and understand the use of SAN or wildcard certificates.</a:t>
            </a:r>
            <a:endParaRPr lang="en-US" dirty="0"/>
          </a:p>
        </p:txBody>
      </p:sp>
    </p:spTree>
    <p:extLst>
      <p:ext uri="{BB962C8B-B14F-4D97-AF65-F5344CB8AC3E}">
        <p14:creationId xmlns:p14="http://schemas.microsoft.com/office/powerpoint/2010/main" val="1953188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you may prefer to focus more on labs for this topic. Most of the content examples are straightforward, though students can find certificate formats difficult.</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12</a:t>
            </a:fld>
            <a:endParaRPr lang="en-US" dirty="0"/>
          </a:p>
        </p:txBody>
      </p:sp>
    </p:spTree>
    <p:extLst>
      <p:ext uri="{BB962C8B-B14F-4D97-AF65-F5344CB8AC3E}">
        <p14:creationId xmlns:p14="http://schemas.microsoft.com/office/powerpoint/2010/main" val="3978946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Lesson">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xmlns="" id="{89D54FF8-0097-4E4C-A337-D0D5F09F5D9E}"/>
              </a:ext>
            </a:extLst>
          </p:cNvPr>
          <p:cNvSpPr/>
          <p:nvPr userDrawn="1"/>
        </p:nvSpPr>
        <p:spPr>
          <a:xfrm flipV="1">
            <a:off x="408561" y="331611"/>
            <a:ext cx="8326878" cy="3443110"/>
          </a:xfrm>
          <a:prstGeom prst="round1Rect">
            <a:avLst>
              <a:gd name="adj" fmla="val 14091"/>
            </a:avLst>
          </a:prstGeom>
          <a:solidFill>
            <a:schemeClr val="tx2"/>
          </a:solidFill>
          <a:ln w="28575" cap="flat" cmpd="sng" algn="ctr">
            <a:solidFill>
              <a:schemeClr val="tx2"/>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Title 1">
            <a:extLst>
              <a:ext uri="{FF2B5EF4-FFF2-40B4-BE49-F238E27FC236}">
                <a16:creationId xmlns:a16="http://schemas.microsoft.com/office/drawing/2014/main" xmlns="" id="{B2FEEEDD-0751-854A-9852-93F3EA02290E}"/>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xmlns="" id="{658038CC-5DF0-1545-A424-EA63B177F16F}"/>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xmlns="" id="{859BC51B-7E40-1041-A8C3-D54CE59B1C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408480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ands-On Activityo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xmlns="" id="{62593A58-0959-CB4D-8C6B-BF10FB4E9B2C}"/>
              </a:ext>
            </a:extLst>
          </p:cNvPr>
          <p:cNvSpPr>
            <a:spLocks noGrp="1"/>
          </p:cNvSpPr>
          <p:nvPr>
            <p:ph idx="1" hasCustomPrompt="1"/>
          </p:nvPr>
        </p:nvSpPr>
        <p:spPr>
          <a:xfrm>
            <a:off x="341924" y="980348"/>
            <a:ext cx="6802679"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xmlns=""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pic>
        <p:nvPicPr>
          <p:cNvPr id="15" name="Picture 14" descr="CompTIA_logo.wmf">
            <a:extLst>
              <a:ext uri="{FF2B5EF4-FFF2-40B4-BE49-F238E27FC236}">
                <a16:creationId xmlns:a16="http://schemas.microsoft.com/office/drawing/2014/main" xmlns="" id="{7C6D3784-9980-4349-B5E5-5AAE6F7E51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xmlns="" id="{3A2E83E6-9A59-464C-8762-83227755E34E}"/>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AF22B7D2-CF03-448D-9562-1B5072D25D0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11574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grpSp>
        <p:nvGrpSpPr>
          <p:cNvPr id="6" name="Group 5">
            <a:extLst>
              <a:ext uri="{FF2B5EF4-FFF2-40B4-BE49-F238E27FC236}">
                <a16:creationId xmlns:a16="http://schemas.microsoft.com/office/drawing/2014/main" xmlns="" id="{7A9BFAA4-B692-4B26-BF12-35D369620B7C}"/>
              </a:ext>
            </a:extLst>
          </p:cNvPr>
          <p:cNvGrpSpPr/>
          <p:nvPr/>
        </p:nvGrpSpPr>
        <p:grpSpPr>
          <a:xfrm>
            <a:off x="7001303" y="3391133"/>
            <a:ext cx="1857606" cy="1445424"/>
            <a:chOff x="6939887" y="3391133"/>
            <a:chExt cx="1857606" cy="1445424"/>
          </a:xfrm>
        </p:grpSpPr>
        <p:pic>
          <p:nvPicPr>
            <p:cNvPr id="8" name="Picture 7">
              <a:extLst>
                <a:ext uri="{FF2B5EF4-FFF2-40B4-BE49-F238E27FC236}">
                  <a16:creationId xmlns:a16="http://schemas.microsoft.com/office/drawing/2014/main" xmlns="" id="{F1F8C84A-B36C-4ECA-A942-6D94950145A7}"/>
                </a:ext>
              </a:extLst>
            </p:cNvPr>
            <p:cNvPicPr>
              <a:picLocks noChangeAspect="1"/>
            </p:cNvPicPr>
            <p:nvPr/>
          </p:nvPicPr>
          <p:blipFill>
            <a:blip r:embed="rId2"/>
            <a:stretch>
              <a:fillRect/>
            </a:stretch>
          </p:blipFill>
          <p:spPr>
            <a:xfrm>
              <a:off x="6984242" y="3391133"/>
              <a:ext cx="1768897" cy="1100033"/>
            </a:xfrm>
            <a:prstGeom prst="rect">
              <a:avLst/>
            </a:prstGeom>
          </p:spPr>
        </p:pic>
        <p:sp>
          <p:nvSpPr>
            <p:cNvPr id="5" name="TextBox 4">
              <a:extLst>
                <a:ext uri="{FF2B5EF4-FFF2-40B4-BE49-F238E27FC236}">
                  <a16:creationId xmlns:a16="http://schemas.microsoft.com/office/drawing/2014/main" xmlns="" id="{8B880B59-FC96-477E-AC99-8876E161C9DA}"/>
                </a:ext>
              </a:extLst>
            </p:cNvPr>
            <p:cNvSpPr txBox="1"/>
            <p:nvPr/>
          </p:nvSpPr>
          <p:spPr>
            <a:xfrm>
              <a:off x="6939887" y="4467225"/>
              <a:ext cx="1857606" cy="369332"/>
            </a:xfrm>
            <a:prstGeom prst="rect">
              <a:avLst/>
            </a:prstGeom>
            <a:noFill/>
          </p:spPr>
          <p:txBody>
            <a:bodyPr wrap="square" rtlCol="0">
              <a:spAutoFit/>
            </a:bodyPr>
            <a:lstStyle/>
            <a:p>
              <a:pPr algn="ctr"/>
              <a:r>
                <a:rPr lang="en-US" dirty="0"/>
                <a:t>Lab Activity</a:t>
              </a:r>
            </a:p>
          </p:txBody>
        </p:sp>
      </p:grpSp>
      <p:sp>
        <p:nvSpPr>
          <p:cNvPr id="11" name="Text Placeholder 2">
            <a:extLst>
              <a:ext uri="{FF2B5EF4-FFF2-40B4-BE49-F238E27FC236}">
                <a16:creationId xmlns:a16="http://schemas.microsoft.com/office/drawing/2014/main" xmlns=""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sp>
        <p:nvSpPr>
          <p:cNvPr id="10" name="Rectangle: Single Corner Rounded 9">
            <a:extLst>
              <a:ext uri="{FF2B5EF4-FFF2-40B4-BE49-F238E27FC236}">
                <a16:creationId xmlns:a16="http://schemas.microsoft.com/office/drawing/2014/main" xmlns="" id="{F4A4D6FD-54DB-4A85-9C3A-6A0AD67AE608}"/>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7" name="Slide Number Placeholder 4">
            <a:extLst>
              <a:ext uri="{FF2B5EF4-FFF2-40B4-BE49-F238E27FC236}">
                <a16:creationId xmlns:a16="http://schemas.microsoft.com/office/drawing/2014/main" xmlns="" id="{83E662A3-41EF-4757-9E50-3874C3C5EA2C}"/>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198385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9" name="Rectangle: Single Corner Rounded 8">
            <a:extLst>
              <a:ext uri="{FF2B5EF4-FFF2-40B4-BE49-F238E27FC236}">
                <a16:creationId xmlns:a16="http://schemas.microsoft.com/office/drawing/2014/main" xmlns="" id="{9201DA1E-285E-4174-99B5-67C7A0E0BEEE}"/>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4" name="Slide Number Placeholder 4">
            <a:extLst>
              <a:ext uri="{FF2B5EF4-FFF2-40B4-BE49-F238E27FC236}">
                <a16:creationId xmlns:a16="http://schemas.microsoft.com/office/drawing/2014/main" xmlns="" id="{47E8E379-9528-47D0-BE38-B1667C9AAF6A}"/>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grpSp>
        <p:nvGrpSpPr>
          <p:cNvPr id="13" name="Group 12">
            <a:extLst>
              <a:ext uri="{FF2B5EF4-FFF2-40B4-BE49-F238E27FC236}">
                <a16:creationId xmlns:a16="http://schemas.microsoft.com/office/drawing/2014/main" xmlns="" id="{91E699A4-62E1-48F9-AFDB-31CA9586F30B}"/>
              </a:ext>
            </a:extLst>
          </p:cNvPr>
          <p:cNvGrpSpPr/>
          <p:nvPr userDrawn="1"/>
        </p:nvGrpSpPr>
        <p:grpSpPr>
          <a:xfrm>
            <a:off x="2688609" y="1912735"/>
            <a:ext cx="3766782" cy="2711800"/>
            <a:chOff x="5985300" y="2769916"/>
            <a:chExt cx="3766782" cy="2711800"/>
          </a:xfrm>
        </p:grpSpPr>
        <p:pic>
          <p:nvPicPr>
            <p:cNvPr id="15" name="Picture 14">
              <a:extLst>
                <a:ext uri="{FF2B5EF4-FFF2-40B4-BE49-F238E27FC236}">
                  <a16:creationId xmlns:a16="http://schemas.microsoft.com/office/drawing/2014/main" xmlns="" id="{5DFCB20E-C679-4D95-8FCC-F88252F5596E}"/>
                </a:ext>
              </a:extLst>
            </p:cNvPr>
            <p:cNvPicPr>
              <a:picLocks noChangeAspect="1"/>
            </p:cNvPicPr>
            <p:nvPr/>
          </p:nvPicPr>
          <p:blipFill>
            <a:blip r:embed="rId2"/>
            <a:stretch>
              <a:fillRect/>
            </a:stretch>
          </p:blipFill>
          <p:spPr>
            <a:xfrm>
              <a:off x="5985300" y="2769916"/>
              <a:ext cx="3766782" cy="2342468"/>
            </a:xfrm>
            <a:prstGeom prst="rect">
              <a:avLst/>
            </a:prstGeom>
          </p:spPr>
        </p:pic>
        <p:sp>
          <p:nvSpPr>
            <p:cNvPr id="17" name="TextBox 16">
              <a:extLst>
                <a:ext uri="{FF2B5EF4-FFF2-40B4-BE49-F238E27FC236}">
                  <a16:creationId xmlns:a16="http://schemas.microsoft.com/office/drawing/2014/main" xmlns="" id="{FE2FCEB0-2DCC-4888-AFE3-D99F0773BA32}"/>
                </a:ext>
              </a:extLst>
            </p:cNvPr>
            <p:cNvSpPr txBox="1"/>
            <p:nvPr/>
          </p:nvSpPr>
          <p:spPr>
            <a:xfrm>
              <a:off x="6136276" y="5112384"/>
              <a:ext cx="3615806" cy="369332"/>
            </a:xfrm>
            <a:prstGeom prst="rect">
              <a:avLst/>
            </a:prstGeom>
            <a:noFill/>
          </p:spPr>
          <p:txBody>
            <a:bodyPr wrap="square" rtlCol="0">
              <a:spAutoFit/>
            </a:bodyPr>
            <a:lstStyle/>
            <a:p>
              <a:pPr algn="ctr"/>
              <a:r>
                <a:rPr lang="en-US" dirty="0"/>
                <a:t>Performance Based Question</a:t>
              </a:r>
            </a:p>
          </p:txBody>
        </p:sp>
      </p:grpSp>
    </p:spTree>
    <p:extLst>
      <p:ext uri="{BB962C8B-B14F-4D97-AF65-F5344CB8AC3E}">
        <p14:creationId xmlns:p14="http://schemas.microsoft.com/office/powerpoint/2010/main" val="2337764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i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11" name="Text Placeholder 2">
            <a:extLst>
              <a:ext uri="{FF2B5EF4-FFF2-40B4-BE49-F238E27FC236}">
                <a16:creationId xmlns:a16="http://schemas.microsoft.com/office/drawing/2014/main" xmlns=""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grpSp>
        <p:nvGrpSpPr>
          <p:cNvPr id="2" name="Group 1">
            <a:extLst>
              <a:ext uri="{FF2B5EF4-FFF2-40B4-BE49-F238E27FC236}">
                <a16:creationId xmlns:a16="http://schemas.microsoft.com/office/drawing/2014/main" xmlns="" id="{25C6D358-1CB4-4AAE-9C73-B71D507BA2B9}"/>
              </a:ext>
            </a:extLst>
          </p:cNvPr>
          <p:cNvGrpSpPr/>
          <p:nvPr userDrawn="1"/>
        </p:nvGrpSpPr>
        <p:grpSpPr>
          <a:xfrm>
            <a:off x="7001303" y="3574771"/>
            <a:ext cx="1857606" cy="1261786"/>
            <a:chOff x="7001303" y="3574771"/>
            <a:chExt cx="1857606" cy="1261786"/>
          </a:xfrm>
        </p:grpSpPr>
        <p:sp>
          <p:nvSpPr>
            <p:cNvPr id="5" name="TextBox 4">
              <a:extLst>
                <a:ext uri="{FF2B5EF4-FFF2-40B4-BE49-F238E27FC236}">
                  <a16:creationId xmlns:a16="http://schemas.microsoft.com/office/drawing/2014/main" xmlns="" id="{8B880B59-FC96-477E-AC99-8876E161C9DA}"/>
                </a:ext>
              </a:extLst>
            </p:cNvPr>
            <p:cNvSpPr txBox="1"/>
            <p:nvPr/>
          </p:nvSpPr>
          <p:spPr>
            <a:xfrm>
              <a:off x="7001303" y="4467225"/>
              <a:ext cx="1857606" cy="369332"/>
            </a:xfrm>
            <a:prstGeom prst="rect">
              <a:avLst/>
            </a:prstGeom>
            <a:noFill/>
          </p:spPr>
          <p:txBody>
            <a:bodyPr wrap="square" rtlCol="0">
              <a:spAutoFit/>
            </a:bodyPr>
            <a:lstStyle/>
            <a:p>
              <a:pPr algn="ctr"/>
              <a:r>
                <a:rPr lang="en-US" dirty="0"/>
                <a:t>Review Activity</a:t>
              </a:r>
            </a:p>
          </p:txBody>
        </p:sp>
        <p:pic>
          <p:nvPicPr>
            <p:cNvPr id="10" name="Picture 9">
              <a:extLst>
                <a:ext uri="{FF2B5EF4-FFF2-40B4-BE49-F238E27FC236}">
                  <a16:creationId xmlns:a16="http://schemas.microsoft.com/office/drawing/2014/main" xmlns="" id="{EC3E252C-D736-4920-BB1B-1216044AAE14}"/>
                </a:ext>
              </a:extLst>
            </p:cNvPr>
            <p:cNvPicPr>
              <a:picLocks noChangeAspect="1"/>
            </p:cNvPicPr>
            <p:nvPr/>
          </p:nvPicPr>
          <p:blipFill>
            <a:blip r:embed="rId2"/>
            <a:stretch>
              <a:fillRect/>
            </a:stretch>
          </p:blipFill>
          <p:spPr>
            <a:xfrm>
              <a:off x="7123910" y="3574771"/>
              <a:ext cx="1612392" cy="883222"/>
            </a:xfrm>
            <a:prstGeom prst="rect">
              <a:avLst/>
            </a:prstGeom>
          </p:spPr>
        </p:pic>
      </p:grpSp>
      <p:sp>
        <p:nvSpPr>
          <p:cNvPr id="9" name="Rectangle: Single Corner Rounded 8">
            <a:extLst>
              <a:ext uri="{FF2B5EF4-FFF2-40B4-BE49-F238E27FC236}">
                <a16:creationId xmlns:a16="http://schemas.microsoft.com/office/drawing/2014/main" xmlns="" id="{F09CB82B-7DA3-44C1-858D-A783D973D756}"/>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5" name="Slide Number Placeholder 4">
            <a:extLst>
              <a:ext uri="{FF2B5EF4-FFF2-40B4-BE49-F238E27FC236}">
                <a16:creationId xmlns:a16="http://schemas.microsoft.com/office/drawing/2014/main" xmlns="" id="{528EE9A7-6869-43EB-B3EB-B87835E22100}"/>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241009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grpSp>
        <p:nvGrpSpPr>
          <p:cNvPr id="2" name="Group 1">
            <a:extLst>
              <a:ext uri="{FF2B5EF4-FFF2-40B4-BE49-F238E27FC236}">
                <a16:creationId xmlns:a16="http://schemas.microsoft.com/office/drawing/2014/main" xmlns="" id="{8BED57D7-6C9E-4473-A8C6-CB96750C4B30}"/>
              </a:ext>
            </a:extLst>
          </p:cNvPr>
          <p:cNvGrpSpPr/>
          <p:nvPr userDrawn="1"/>
        </p:nvGrpSpPr>
        <p:grpSpPr>
          <a:xfrm>
            <a:off x="2657124" y="2157377"/>
            <a:ext cx="3829752" cy="2467158"/>
            <a:chOff x="2657124" y="2157377"/>
            <a:chExt cx="3829752" cy="2467158"/>
          </a:xfrm>
        </p:grpSpPr>
        <p:sp>
          <p:nvSpPr>
            <p:cNvPr id="5" name="TextBox 4">
              <a:extLst>
                <a:ext uri="{FF2B5EF4-FFF2-40B4-BE49-F238E27FC236}">
                  <a16:creationId xmlns:a16="http://schemas.microsoft.com/office/drawing/2014/main" xmlns="" id="{8B880B59-FC96-477E-AC99-8876E161C9DA}"/>
                </a:ext>
              </a:extLst>
            </p:cNvPr>
            <p:cNvSpPr txBox="1"/>
            <p:nvPr/>
          </p:nvSpPr>
          <p:spPr>
            <a:xfrm>
              <a:off x="3718685" y="4255203"/>
              <a:ext cx="1857606" cy="369332"/>
            </a:xfrm>
            <a:prstGeom prst="rect">
              <a:avLst/>
            </a:prstGeom>
            <a:noFill/>
          </p:spPr>
          <p:txBody>
            <a:bodyPr wrap="square" rtlCol="0">
              <a:spAutoFit/>
            </a:bodyPr>
            <a:lstStyle/>
            <a:p>
              <a:pPr algn="ctr"/>
              <a:r>
                <a:rPr lang="en-US" dirty="0"/>
                <a:t>Review Activity</a:t>
              </a:r>
            </a:p>
          </p:txBody>
        </p:sp>
        <p:pic>
          <p:nvPicPr>
            <p:cNvPr id="9" name="Picture 8">
              <a:extLst>
                <a:ext uri="{FF2B5EF4-FFF2-40B4-BE49-F238E27FC236}">
                  <a16:creationId xmlns:a16="http://schemas.microsoft.com/office/drawing/2014/main" xmlns="" id="{A1DD35B9-236A-48FB-B81D-ABE61ABF61AE}"/>
                </a:ext>
              </a:extLst>
            </p:cNvPr>
            <p:cNvPicPr>
              <a:picLocks noChangeAspect="1"/>
            </p:cNvPicPr>
            <p:nvPr/>
          </p:nvPicPr>
          <p:blipFill>
            <a:blip r:embed="rId2"/>
            <a:stretch>
              <a:fillRect/>
            </a:stretch>
          </p:blipFill>
          <p:spPr>
            <a:xfrm>
              <a:off x="2657124" y="2157377"/>
              <a:ext cx="3829752" cy="2097826"/>
            </a:xfrm>
            <a:prstGeom prst="rect">
              <a:avLst/>
            </a:prstGeom>
          </p:spPr>
        </p:pic>
      </p:grpSp>
      <p:sp>
        <p:nvSpPr>
          <p:cNvPr id="8" name="Rectangle: Single Corner Rounded 7">
            <a:extLst>
              <a:ext uri="{FF2B5EF4-FFF2-40B4-BE49-F238E27FC236}">
                <a16:creationId xmlns:a16="http://schemas.microsoft.com/office/drawing/2014/main" xmlns="" id="{A7FC97FC-6077-4324-B6E8-1B34BAA4F872}"/>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Slide Number Placeholder 4">
            <a:extLst>
              <a:ext uri="{FF2B5EF4-FFF2-40B4-BE49-F238E27FC236}">
                <a16:creationId xmlns:a16="http://schemas.microsoft.com/office/drawing/2014/main" xmlns="" id="{9E3C3FA5-F228-402B-ACE9-FA3417311D68}"/>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2400902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Summar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2889261"/>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hasCustomPrompt="1"/>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dirty="0"/>
              <a:t>Summary</a:t>
            </a:r>
          </a:p>
        </p:txBody>
      </p:sp>
      <p:sp>
        <p:nvSpPr>
          <p:cNvPr id="20" name="Subtitle 2">
            <a:extLst>
              <a:ext uri="{FF2B5EF4-FFF2-40B4-BE49-F238E27FC236}">
                <a16:creationId xmlns:a16="http://schemas.microsoft.com/office/drawing/2014/main" xmlns=""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6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xmlns=""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xmlns=""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Tree>
    <p:extLst>
      <p:ext uri="{BB962C8B-B14F-4D97-AF65-F5344CB8AC3E}">
        <p14:creationId xmlns:p14="http://schemas.microsoft.com/office/powerpoint/2010/main" val="4111725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6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xmlns=""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xmlns=""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
        <p:nvSpPr>
          <p:cNvPr id="6" name="Title 5">
            <a:extLst>
              <a:ext uri="{FF2B5EF4-FFF2-40B4-BE49-F238E27FC236}">
                <a16:creationId xmlns:a16="http://schemas.microsoft.com/office/drawing/2014/main" xmlns="" id="{0ACF2AC2-6898-4F8D-9D90-9F13C8AD3198}"/>
              </a:ext>
            </a:extLst>
          </p:cNvPr>
          <p:cNvSpPr>
            <a:spLocks noGrp="1"/>
          </p:cNvSpPr>
          <p:nvPr>
            <p:ph type="title" hasCustomPrompt="1"/>
          </p:nvPr>
        </p:nvSpPr>
        <p:spPr/>
        <p:txBody>
          <a:bodyPr/>
          <a:lstStyle>
            <a:lvl1pPr>
              <a:defRPr/>
            </a:lvl1pPr>
          </a:lstStyle>
          <a:p>
            <a:r>
              <a:rPr lang="en-US"/>
              <a:t>Reflective Questions</a:t>
            </a:r>
            <a:endParaRPr lang="en-US" dirty="0"/>
          </a:p>
        </p:txBody>
      </p:sp>
      <p:sp>
        <p:nvSpPr>
          <p:cNvPr id="15" name="Text Placeholder 2">
            <a:extLst>
              <a:ext uri="{FF2B5EF4-FFF2-40B4-BE49-F238E27FC236}">
                <a16:creationId xmlns:a16="http://schemas.microsoft.com/office/drawing/2014/main" xmlns="" id="{B957B6C0-2ED7-4A79-B391-3F58EA10CD8C}"/>
              </a:ext>
            </a:extLst>
          </p:cNvPr>
          <p:cNvSpPr>
            <a:spLocks noGrp="1"/>
          </p:cNvSpPr>
          <p:nvPr>
            <p:ph idx="1" hasCustomPrompt="1"/>
          </p:nvPr>
        </p:nvSpPr>
        <p:spPr>
          <a:xfrm>
            <a:off x="341924" y="980348"/>
            <a:ext cx="8455567" cy="3045552"/>
          </a:xfrm>
          <a:prstGeom prst="rect">
            <a:avLst/>
          </a:prstGeom>
        </p:spPr>
        <p:txBody>
          <a:bodyPr vert="horz" lIns="91440" tIns="45720" rIns="91440" bIns="45720" rtlCol="0">
            <a:noAutofit/>
          </a:bodyPr>
          <a:lstStyle>
            <a:lvl1pPr marL="342900" indent="-342900">
              <a:buFont typeface="+mj-lt"/>
              <a:buAutoNum type="arabicPeriod"/>
              <a:defRPr/>
            </a:lvl1pPr>
          </a:lstStyle>
          <a:p>
            <a:pPr lvl="0"/>
            <a:r>
              <a:rPr lang="en-US" noProof="0" dirty="0"/>
              <a:t>Click to edit Master text styles</a:t>
            </a:r>
          </a:p>
        </p:txBody>
      </p:sp>
    </p:spTree>
    <p:extLst>
      <p:ext uri="{BB962C8B-B14F-4D97-AF65-F5344CB8AC3E}">
        <p14:creationId xmlns:p14="http://schemas.microsoft.com/office/powerpoint/2010/main" val="1298883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104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378064"/>
            <a:ext cx="5486400" cy="2827640"/>
          </a:xfrm>
        </p:spPr>
        <p:txBody>
          <a:bodyPr>
            <a:noAutofit/>
          </a:bodyPr>
          <a:lstStyle>
            <a:lvl1pPr marL="0" indent="0">
              <a:buNone/>
              <a:defRPr sz="180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792288" y="3685526"/>
            <a:ext cx="5486400" cy="603647"/>
          </a:xfrm>
        </p:spPr>
        <p:txBody>
          <a:bodyPr/>
          <a:lstStyle>
            <a:lvl1pPr marL="0" indent="0">
              <a:buNone/>
              <a:defRPr sz="1800">
                <a:solidFill>
                  <a:schemeClr val="tx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10" name="Picture 9" descr="CompTIA_logo.wmf">
            <a:extLst>
              <a:ext uri="{FF2B5EF4-FFF2-40B4-BE49-F238E27FC236}">
                <a16:creationId xmlns:a16="http://schemas.microsoft.com/office/drawing/2014/main" xmlns="" id="{864C3DE1-22DC-4B48-9954-09A38AB51E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xmlns="" id="{6AD6516E-B928-442D-ABD3-DAE814C7C00C}"/>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xmlns="" id="{AE2DB78B-FA03-48BE-86D0-D938EC525CE3}"/>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12" name="Slide Number Placeholder 11">
            <a:extLst>
              <a:ext uri="{FF2B5EF4-FFF2-40B4-BE49-F238E27FC236}">
                <a16:creationId xmlns:a16="http://schemas.microsoft.com/office/drawing/2014/main" xmlns="" id="{5CC36B0D-83AB-4E08-B7A5-9029E6FC39D6}"/>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3" name="Title Placeholder 1">
            <a:extLst>
              <a:ext uri="{FF2B5EF4-FFF2-40B4-BE49-F238E27FC236}">
                <a16:creationId xmlns:a16="http://schemas.microsoft.com/office/drawing/2014/main" xmlns="" id="{6BE546AB-EF65-497F-9200-0147629FB370}"/>
              </a:ext>
            </a:extLst>
          </p:cNvPr>
          <p:cNvSpPr>
            <a:spLocks noGrp="1"/>
          </p:cNvSpPr>
          <p:nvPr>
            <p:ph type="title"/>
          </p:nvPr>
        </p:nvSpPr>
        <p:spPr>
          <a:xfrm>
            <a:off x="1792289" y="3190897"/>
            <a:ext cx="5486400" cy="494629"/>
          </a:xfrm>
          <a:prstGeom prst="rect">
            <a:avLst/>
          </a:prstGeom>
        </p:spPr>
        <p:txBody>
          <a:bodyPr vert="horz" lIns="91440" tIns="45720" rIns="91440" bIns="45720" rtlCol="0" anchor="ctr">
            <a:noAutofit/>
          </a:bodyPr>
          <a:lstStyle>
            <a:lvl1pPr>
              <a:defRPr sz="2000"/>
            </a:lvl1pPr>
          </a:lstStyle>
          <a:p>
            <a:r>
              <a:rPr lang="en-US"/>
              <a:t>Click to edit Master title style</a:t>
            </a:r>
            <a:endParaRPr lang="en-US" dirty="0"/>
          </a:p>
        </p:txBody>
      </p:sp>
      <p:pic>
        <p:nvPicPr>
          <p:cNvPr id="9" name="Picture 8">
            <a:extLst>
              <a:ext uri="{FF2B5EF4-FFF2-40B4-BE49-F238E27FC236}">
                <a16:creationId xmlns:a16="http://schemas.microsoft.com/office/drawing/2014/main" xmlns="" id="{3804A91A-CE86-4890-BC3D-060B8E55C733}"/>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381481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xmlns="" id="{863308DA-D7BC-384E-821F-8A3A2D1C8C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xmlns="" id="{D3FC80A7-8E0B-4AAC-882B-47FB6EB1A18A}"/>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8" name="Slide Number Placeholder 7">
            <a:extLst>
              <a:ext uri="{FF2B5EF4-FFF2-40B4-BE49-F238E27FC236}">
                <a16:creationId xmlns:a16="http://schemas.microsoft.com/office/drawing/2014/main" xmlns="" id="{D7F0388E-4226-4CD6-8F46-51A6616218D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60228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opic">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3443110"/>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xmlns=""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974321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a:prstGeom prst="rect">
            <a:avLst/>
          </a:prstGeo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xmlns="" id="{18730890-2F38-5A47-B746-C8A5D1CBF9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xmlns="" id="{0F281E03-D481-4EFC-AB63-419550B2516E}"/>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8" name="Slide Number Placeholder 7">
            <a:extLst>
              <a:ext uri="{FF2B5EF4-FFF2-40B4-BE49-F238E27FC236}">
                <a16:creationId xmlns:a16="http://schemas.microsoft.com/office/drawing/2014/main" xmlns="" id="{86BCD7DA-0358-43E2-ACD7-68E89E669AD4}"/>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382741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EC3F268-D399-CD41-93EB-BC0DC0B74CB8}"/>
              </a:ext>
            </a:extLst>
          </p:cNvPr>
          <p:cNvPicPr>
            <a:picLocks noChangeAspect="1"/>
          </p:cNvPicPr>
          <p:nvPr/>
        </p:nvPicPr>
        <p:blipFill>
          <a:blip r:embed="rId2"/>
          <a:stretch>
            <a:fillRect/>
          </a:stretch>
        </p:blipFill>
        <p:spPr>
          <a:xfrm>
            <a:off x="0" y="4123764"/>
            <a:ext cx="9162288" cy="710498"/>
          </a:xfrm>
          <a:prstGeom prst="rect">
            <a:avLst/>
          </a:prstGeom>
        </p:spPr>
      </p:pic>
      <p:sp>
        <p:nvSpPr>
          <p:cNvPr id="14" name="Text Placeholder 2">
            <a:extLst>
              <a:ext uri="{FF2B5EF4-FFF2-40B4-BE49-F238E27FC236}">
                <a16:creationId xmlns:a16="http://schemas.microsoft.com/office/drawing/2014/main" xmlns=""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
        <p:nvSpPr>
          <p:cNvPr id="2" name="Footer Placeholder 1">
            <a:extLst>
              <a:ext uri="{FF2B5EF4-FFF2-40B4-BE49-F238E27FC236}">
                <a16:creationId xmlns:a16="http://schemas.microsoft.com/office/drawing/2014/main" xmlns="" id="{D70EB038-50BA-4CE6-87A2-C19FACD82379}"/>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2054FF0E-4A35-4E41-A39A-DB4BBF4EE009}"/>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5" name="Title Placeholder 1">
            <a:extLst>
              <a:ext uri="{FF2B5EF4-FFF2-40B4-BE49-F238E27FC236}">
                <a16:creationId xmlns:a16="http://schemas.microsoft.com/office/drawing/2014/main" xmlns="" id="{DD4CB178-C0D6-4552-8FD9-86AB0F833237}"/>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a16="http://schemas.microsoft.com/office/drawing/2014/main" xmlns="" id="{4507C208-C044-46C7-83CC-E75B2ABE7C1F}"/>
              </a:ext>
            </a:extLst>
          </p:cNvPr>
          <p:cNvPicPr>
            <a:picLocks noChangeAspect="1"/>
          </p:cNvPicPr>
          <p:nvPr userDrawn="1"/>
        </p:nvPicPr>
        <p:blipFill>
          <a:blip r:embed="rId2"/>
          <a:stretch>
            <a:fillRect/>
          </a:stretch>
        </p:blipFill>
        <p:spPr>
          <a:xfrm>
            <a:off x="0" y="4123764"/>
            <a:ext cx="9162288" cy="710498"/>
          </a:xfrm>
          <a:prstGeom prst="rect">
            <a:avLst/>
          </a:prstGeom>
        </p:spPr>
      </p:pic>
    </p:spTree>
    <p:extLst>
      <p:ext uri="{BB962C8B-B14F-4D97-AF65-F5344CB8AC3E}">
        <p14:creationId xmlns:p14="http://schemas.microsoft.com/office/powerpoint/2010/main" val="129265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FC2B283-1721-A54D-A0F1-D2BEA4930744}"/>
              </a:ext>
            </a:extLst>
          </p:cNvPr>
          <p:cNvPicPr>
            <a:picLocks/>
          </p:cNvPicPr>
          <p:nvPr/>
        </p:nvPicPr>
        <p:blipFill>
          <a:blip r:embed="rId2"/>
          <a:stretch>
            <a:fillRect/>
          </a:stretch>
        </p:blipFill>
        <p:spPr>
          <a:xfrm>
            <a:off x="-18288" y="4443006"/>
            <a:ext cx="9180576" cy="384048"/>
          </a:xfrm>
          <a:prstGeom prst="rect">
            <a:avLst/>
          </a:prstGeom>
        </p:spPr>
      </p:pic>
      <p:sp>
        <p:nvSpPr>
          <p:cNvPr id="11" name="Text Placeholder 2">
            <a:extLst>
              <a:ext uri="{FF2B5EF4-FFF2-40B4-BE49-F238E27FC236}">
                <a16:creationId xmlns:a16="http://schemas.microsoft.com/office/drawing/2014/main" xmlns="" id="{DE834EAB-3654-8444-AD99-93CDAC63F3F4}"/>
              </a:ext>
            </a:extLst>
          </p:cNvPr>
          <p:cNvSpPr>
            <a:spLocks noGrp="1"/>
          </p:cNvSpPr>
          <p:nvPr>
            <p:ph idx="1"/>
          </p:nvPr>
        </p:nvSpPr>
        <p:spPr>
          <a:xfrm>
            <a:off x="341924" y="980349"/>
            <a:ext cx="8460152" cy="332214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xmlns="" id="{93B92A88-5565-4FAF-B92E-9F074FB192B3}"/>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8C09426C-B0A8-4657-888A-DC0D9715AEF1}"/>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xmlns="" id="{B89E05CC-C080-4076-B555-AC268F249F00}"/>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a16="http://schemas.microsoft.com/office/drawing/2014/main" xmlns="" id="{EED3E63F-4D30-47E0-82BD-EC78D1288636}"/>
              </a:ext>
            </a:extLst>
          </p:cNvPr>
          <p:cNvPicPr>
            <a:picLocks/>
          </p:cNvPicPr>
          <p:nvPr userDrawn="1"/>
        </p:nvPicPr>
        <p:blipFill>
          <a:blip r:embed="rId2"/>
          <a:stretch>
            <a:fillRect/>
          </a:stretch>
        </p:blipFill>
        <p:spPr>
          <a:xfrm>
            <a:off x="-18288" y="4443006"/>
            <a:ext cx="9180576" cy="384048"/>
          </a:xfrm>
          <a:prstGeom prst="rect">
            <a:avLst/>
          </a:prstGeom>
        </p:spPr>
      </p:pic>
    </p:spTree>
    <p:extLst>
      <p:ext uri="{BB962C8B-B14F-4D97-AF65-F5344CB8AC3E}">
        <p14:creationId xmlns:p14="http://schemas.microsoft.com/office/powerpoint/2010/main" val="137773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CB4C57C-BE7C-4CE4-BEEB-1CCE8258F0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xmlns=""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endParaRPr lang="en-US" sz="675" dirty="0"/>
          </a:p>
        </p:txBody>
      </p:sp>
      <p:sp>
        <p:nvSpPr>
          <p:cNvPr id="15" name="Text Placeholder 2">
            <a:extLst>
              <a:ext uri="{FF2B5EF4-FFF2-40B4-BE49-F238E27FC236}">
                <a16:creationId xmlns:a16="http://schemas.microsoft.com/office/drawing/2014/main" xmlns="" id="{EACD82ED-3ACE-6B4E-AED2-34697AE09C35}"/>
              </a:ext>
            </a:extLst>
          </p:cNvPr>
          <p:cNvSpPr>
            <a:spLocks noGrp="1"/>
          </p:cNvSpPr>
          <p:nvPr>
            <p:ph idx="1" hasCustomPrompt="1"/>
          </p:nvPr>
        </p:nvSpPr>
        <p:spPr>
          <a:xfrm>
            <a:off x="341924" y="980349"/>
            <a:ext cx="7259879" cy="3229986"/>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xmlns="" id="{356AF006-7545-FE4E-BA37-FA9657065F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xmlns="" id="{A6C0E9C0-BE8A-4825-8F47-135B1034D059}"/>
              </a:ext>
            </a:extLst>
          </p:cNvPr>
          <p:cNvSpPr>
            <a:spLocks noGrp="1"/>
          </p:cNvSpPr>
          <p:nvPr>
            <p:ph type="ftr" sz="quarter" idx="10"/>
          </p:nvPr>
        </p:nvSpPr>
        <p:spPr>
          <a:xfrm>
            <a:off x="1073150" y="4869623"/>
            <a:ext cx="5874411" cy="274637"/>
          </a:xfrm>
        </p:spPr>
        <p:txBody>
          <a:bodyPr/>
          <a:lstStyle/>
          <a:p>
            <a:r>
              <a:rPr lang="en-GB"/>
              <a:t>CompTIA Security+ Lesson 6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0D623632-4E16-4AD5-AADC-2E340A869461}"/>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10" name="Picture 9">
            <a:extLst>
              <a:ext uri="{FF2B5EF4-FFF2-40B4-BE49-F238E27FC236}">
                <a16:creationId xmlns:a16="http://schemas.microsoft.com/office/drawing/2014/main" xmlns="" id="{0296C325-1E58-46BB-8451-0071865A1E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2390461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xmlns="" id="{72C6F783-9286-1544-850A-F82A0510B462}"/>
              </a:ext>
            </a:extLst>
          </p:cNvPr>
          <p:cNvSpPr>
            <a:spLocks noGrp="1"/>
          </p:cNvSpPr>
          <p:nvPr>
            <p:ph idx="1"/>
          </p:nvPr>
        </p:nvSpPr>
        <p:spPr>
          <a:xfrm>
            <a:off x="341924" y="980347"/>
            <a:ext cx="8460152" cy="35675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xmlns="" id="{6842D0C1-28C5-40E9-BE4A-2634E3E59F3F}"/>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40AF80CE-1F06-46AF-81FC-3CE6F4E76AEA}"/>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xmlns="" id="{F2EB0BAE-96FC-4676-99FD-45D2D9C44FC3}"/>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80718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341927" y="968991"/>
            <a:ext cx="4153873" cy="3376241"/>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968991"/>
            <a:ext cx="4149294" cy="3376241"/>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pic>
        <p:nvPicPr>
          <p:cNvPr id="10" name="Picture 9" descr="CompTIA_logo.wmf">
            <a:extLst>
              <a:ext uri="{FF2B5EF4-FFF2-40B4-BE49-F238E27FC236}">
                <a16:creationId xmlns:a16="http://schemas.microsoft.com/office/drawing/2014/main" xmlns="" id="{953D7D55-FF4B-144A-9A47-F9B21A50C6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xmlns="" id="{23A873D3-98D7-4852-8AAA-A462C1DE9AB4}"/>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xmlns="" id="{20B137AA-E8FF-49AE-ADC6-417135EA1C16}"/>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11" name="Slide Number Placeholder 10">
            <a:extLst>
              <a:ext uri="{FF2B5EF4-FFF2-40B4-BE49-F238E27FC236}">
                <a16:creationId xmlns:a16="http://schemas.microsoft.com/office/drawing/2014/main" xmlns="" id="{DC271262-DE56-473E-BD86-378F68F6C885}"/>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9" name="Picture 8">
            <a:extLst>
              <a:ext uri="{FF2B5EF4-FFF2-40B4-BE49-F238E27FC236}">
                <a16:creationId xmlns:a16="http://schemas.microsoft.com/office/drawing/2014/main" xmlns="" id="{0A6890A2-1520-4E1A-89C6-0F5FBC18CB35}"/>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85396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27" y="901954"/>
            <a:ext cx="4155461" cy="479822"/>
          </a:xfrm>
        </p:spPr>
        <p:txBody>
          <a:bodyPr anchor="b">
            <a:noAutofit/>
          </a:bodyPr>
          <a:lstStyle>
            <a:lvl1pPr marL="0" indent="0" algn="l">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1927" y="1381775"/>
            <a:ext cx="4155461"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901954"/>
            <a:ext cx="4152466" cy="479822"/>
          </a:xfr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1381775"/>
            <a:ext cx="4152466"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pic>
        <p:nvPicPr>
          <p:cNvPr id="12" name="Picture 11" descr="CompTIA_logo.wmf">
            <a:extLst>
              <a:ext uri="{FF2B5EF4-FFF2-40B4-BE49-F238E27FC236}">
                <a16:creationId xmlns:a16="http://schemas.microsoft.com/office/drawing/2014/main" xmlns="" id="{9E0A0277-6F7D-464A-B7AB-99B78E17BC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0" name="Picture 9">
            <a:extLst>
              <a:ext uri="{FF2B5EF4-FFF2-40B4-BE49-F238E27FC236}">
                <a16:creationId xmlns:a16="http://schemas.microsoft.com/office/drawing/2014/main" xmlns="" id="{D6582580-7A03-4664-A005-282697F7A0C4}"/>
              </a:ext>
            </a:extLst>
          </p:cNvPr>
          <p:cNvPicPr>
            <a:picLocks/>
          </p:cNvPicPr>
          <p:nvPr/>
        </p:nvPicPr>
        <p:blipFill>
          <a:blip r:embed="rId3"/>
          <a:stretch>
            <a:fillRect/>
          </a:stretch>
        </p:blipFill>
        <p:spPr>
          <a:xfrm>
            <a:off x="-18288" y="4443006"/>
            <a:ext cx="9180576" cy="384048"/>
          </a:xfrm>
          <a:prstGeom prst="rect">
            <a:avLst/>
          </a:prstGeom>
        </p:spPr>
      </p:pic>
      <p:sp>
        <p:nvSpPr>
          <p:cNvPr id="9" name="Footer Placeholder 8">
            <a:extLst>
              <a:ext uri="{FF2B5EF4-FFF2-40B4-BE49-F238E27FC236}">
                <a16:creationId xmlns:a16="http://schemas.microsoft.com/office/drawing/2014/main" xmlns="" id="{53DEEF49-8B9B-4812-B58D-7F40D0D48FB4}"/>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13" name="Slide Number Placeholder 12">
            <a:extLst>
              <a:ext uri="{FF2B5EF4-FFF2-40B4-BE49-F238E27FC236}">
                <a16:creationId xmlns:a16="http://schemas.microsoft.com/office/drawing/2014/main" xmlns="" id="{63498844-A48D-4E90-ADCC-5515FCFABD27}"/>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4" name="Title Placeholder 1">
            <a:extLst>
              <a:ext uri="{FF2B5EF4-FFF2-40B4-BE49-F238E27FC236}">
                <a16:creationId xmlns:a16="http://schemas.microsoft.com/office/drawing/2014/main" xmlns="" id="{9E796A2E-6B98-46DB-AA03-8CCBF05FDFE9}"/>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11" name="Picture 10">
            <a:extLst>
              <a:ext uri="{FF2B5EF4-FFF2-40B4-BE49-F238E27FC236}">
                <a16:creationId xmlns:a16="http://schemas.microsoft.com/office/drawing/2014/main" xmlns="" id="{721E786B-F8BA-4627-865F-686CBCA5D4EB}"/>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410361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pic>
        <p:nvPicPr>
          <p:cNvPr id="9" name="Picture 8" descr="CompTIA_logo.wmf">
            <a:extLst>
              <a:ext uri="{FF2B5EF4-FFF2-40B4-BE49-F238E27FC236}">
                <a16:creationId xmlns:a16="http://schemas.microsoft.com/office/drawing/2014/main" xmlns="" id="{1E765CB9-1B51-9D48-955D-6843AA1B95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4" name="Footer Placeholder 3">
            <a:extLst>
              <a:ext uri="{FF2B5EF4-FFF2-40B4-BE49-F238E27FC236}">
                <a16:creationId xmlns:a16="http://schemas.microsoft.com/office/drawing/2014/main" xmlns="" id="{6F98C097-D8E9-4803-892B-742AFC53C446}"/>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7" name="Slide Number Placeholder 6">
            <a:extLst>
              <a:ext uri="{FF2B5EF4-FFF2-40B4-BE49-F238E27FC236}">
                <a16:creationId xmlns:a16="http://schemas.microsoft.com/office/drawing/2014/main" xmlns="" id="{BCC5696C-27D7-4D5E-BF51-1A71B93F0442}"/>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60141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noProof="0"/>
              <a:t>Click to edit Master title style</a:t>
            </a:r>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p:txBody>
      </p:sp>
      <p:sp>
        <p:nvSpPr>
          <p:cNvPr id="4" name="Footer Placeholder 3">
            <a:extLst>
              <a:ext uri="{FF2B5EF4-FFF2-40B4-BE49-F238E27FC236}">
                <a16:creationId xmlns:a16="http://schemas.microsoft.com/office/drawing/2014/main" xmlns="" id="{A500BC5A-134F-4047-9D0E-0B8E96244319}"/>
              </a:ext>
            </a:extLst>
          </p:cNvPr>
          <p:cNvSpPr>
            <a:spLocks noGrp="1"/>
          </p:cNvSpPr>
          <p:nvPr>
            <p:ph type="ftr" sz="quarter" idx="3"/>
          </p:nvPr>
        </p:nvSpPr>
        <p:spPr>
          <a:xfrm>
            <a:off x="1064525" y="4869623"/>
            <a:ext cx="7165928" cy="274637"/>
          </a:xfrm>
          <a:prstGeom prst="rect">
            <a:avLst/>
          </a:prstGeom>
        </p:spPr>
        <p:txBody>
          <a:bodyPr vert="horz" lIns="91440" tIns="45720" rIns="91440" bIns="45720" rtlCol="0" anchor="ctr"/>
          <a:lstStyle>
            <a:lvl1pPr algn="r">
              <a:defRPr sz="700" i="0" u="none">
                <a:solidFill>
                  <a:schemeClr val="accent4"/>
                </a:solidFill>
              </a:defRPr>
            </a:lvl1pPr>
          </a:lstStyle>
          <a:p>
            <a:r>
              <a:rPr lang="en-GB"/>
              <a:t>CompTIA Security+ Lesson 6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3575B0F0-8782-4200-A7ED-327408935744}"/>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pic>
        <p:nvPicPr>
          <p:cNvPr id="6" name="Picture 5" descr="CompTIA_logo.wmf">
            <a:extLst>
              <a:ext uri="{FF2B5EF4-FFF2-40B4-BE49-F238E27FC236}">
                <a16:creationId xmlns:a16="http://schemas.microsoft.com/office/drawing/2014/main" xmlns="" id="{66775347-A556-4A8A-A644-9477C35B603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7" name="Picture 6" descr="CompTIA_logo.wmf">
            <a:extLst>
              <a:ext uri="{FF2B5EF4-FFF2-40B4-BE49-F238E27FC236}">
                <a16:creationId xmlns:a16="http://schemas.microsoft.com/office/drawing/2014/main" xmlns="" id="{F1616228-AD69-497C-B41C-1E9F61544233}"/>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58932730"/>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1" r:id="rId10"/>
    <p:sldLayoutId id="2147483922" r:id="rId11"/>
    <p:sldLayoutId id="2147483923" r:id="rId12"/>
    <p:sldLayoutId id="2147483924" r:id="rId13"/>
    <p:sldLayoutId id="2147483925" r:id="rId14"/>
    <p:sldLayoutId id="2147483926" r:id="rId15"/>
    <p:sldLayoutId id="2147483931" r:id="rId16"/>
    <p:sldLayoutId id="2147483927" r:id="rId17"/>
    <p:sldLayoutId id="2147483928" r:id="rId18"/>
    <p:sldLayoutId id="2147483929" r:id="rId19"/>
    <p:sldLayoutId id="2147483930" r:id="rId20"/>
  </p:sldLayoutIdLst>
  <p:hf hdr="0" dt="0"/>
  <p:txStyles>
    <p:titleStyle>
      <a:lvl1pPr algn="l" defTabSz="342900" rtl="0" eaLnBrk="1" latinLnBrk="0" hangingPunct="1">
        <a:spcBef>
          <a:spcPct val="0"/>
        </a:spcBef>
        <a:buNone/>
        <a:defRPr lang="en-US" sz="2400" b="1" kern="1200" dirty="0">
          <a:solidFill>
            <a:schemeClr val="accent5"/>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chemeClr val="accent5"/>
        </a:buClr>
        <a:buFont typeface="Arial"/>
        <a:buChar char="•"/>
        <a:defRPr sz="1800" kern="1200">
          <a:solidFill>
            <a:schemeClr val="tx1"/>
          </a:solidFill>
          <a:latin typeface="+mn-lt"/>
          <a:ea typeface="+mn-ea"/>
          <a:cs typeface="+mn-cs"/>
        </a:defRPr>
      </a:lvl1pPr>
      <a:lvl2pPr marL="685800" indent="-342900" algn="l" defTabSz="342900" rtl="0" eaLnBrk="1" latinLnBrk="0" hangingPunct="1">
        <a:spcBef>
          <a:spcPct val="20000"/>
        </a:spcBef>
        <a:buClr>
          <a:srgbClr val="ED1C24"/>
        </a:buClr>
        <a:buFont typeface="Arial" panose="020B0604020202020204" pitchFamily="34" charset="0"/>
        <a:buChar char="•"/>
        <a:defRPr sz="1600" kern="1200">
          <a:solidFill>
            <a:schemeClr val="tx1"/>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2FFC78-917B-4330-AAF8-0EC87C377BB4}"/>
              </a:ext>
            </a:extLst>
          </p:cNvPr>
          <p:cNvSpPr>
            <a:spLocks noGrp="1"/>
          </p:cNvSpPr>
          <p:nvPr>
            <p:ph type="ctrTitle"/>
          </p:nvPr>
        </p:nvSpPr>
        <p:spPr/>
        <p:txBody>
          <a:bodyPr/>
          <a:lstStyle/>
          <a:p>
            <a:r>
              <a:rPr lang="en-US" dirty="0"/>
              <a:t>Implementing Public </a:t>
            </a:r>
            <a:r>
              <a:rPr lang="en-US" dirty="0" smtClean="0"/>
              <a:t>Key/</a:t>
            </a:r>
            <a:r>
              <a:rPr lang="en-US" dirty="0" err="1" smtClean="0"/>
              <a:t>Asy</a:t>
            </a:r>
            <a:r>
              <a:rPr lang="en-US" dirty="0" smtClean="0"/>
              <a:t> </a:t>
            </a:r>
            <a:r>
              <a:rPr lang="en-US" dirty="0"/>
              <a:t>Infrastructure </a:t>
            </a:r>
          </a:p>
        </p:txBody>
      </p:sp>
      <p:sp>
        <p:nvSpPr>
          <p:cNvPr id="3" name="Subtitle 2">
            <a:extLst>
              <a:ext uri="{FF2B5EF4-FFF2-40B4-BE49-F238E27FC236}">
                <a16:creationId xmlns:a16="http://schemas.microsoft.com/office/drawing/2014/main" xmlns="" id="{093589DB-B5C0-4289-80A3-FB12E1857D1E}"/>
              </a:ext>
            </a:extLst>
          </p:cNvPr>
          <p:cNvSpPr>
            <a:spLocks noGrp="1"/>
          </p:cNvSpPr>
          <p:nvPr>
            <p:ph type="subTitle" idx="1"/>
          </p:nvPr>
        </p:nvSpPr>
        <p:spPr/>
        <p:txBody>
          <a:bodyPr/>
          <a:lstStyle/>
          <a:p>
            <a:r>
              <a:rPr lang="en-US" dirty="0"/>
              <a:t>Lesson 6</a:t>
            </a:r>
          </a:p>
        </p:txBody>
      </p:sp>
      <p:sp>
        <p:nvSpPr>
          <p:cNvPr id="4"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381180" y="4244571"/>
            <a:ext cx="8324281" cy="803290"/>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M6S1 Introduction to Cybersecurity Defense</a:t>
            </a:r>
            <a:endParaRPr lang="en-US" dirty="0"/>
          </a:p>
        </p:txBody>
      </p:sp>
    </p:spTree>
    <p:extLst>
      <p:ext uri="{BB962C8B-B14F-4D97-AF65-F5344CB8AC3E}">
        <p14:creationId xmlns:p14="http://schemas.microsoft.com/office/powerpoint/2010/main" val="2441507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3AC2AD-ABEF-4B54-8ACB-4D7E2A216DBD}"/>
              </a:ext>
            </a:extLst>
          </p:cNvPr>
          <p:cNvSpPr>
            <a:spLocks noGrp="1"/>
          </p:cNvSpPr>
          <p:nvPr>
            <p:ph type="title"/>
          </p:nvPr>
        </p:nvSpPr>
        <p:spPr/>
        <p:txBody>
          <a:bodyPr/>
          <a:lstStyle/>
          <a:p>
            <a:r>
              <a:rPr lang="en-US" dirty="0"/>
              <a:t>Subject Name Attributes</a:t>
            </a:r>
          </a:p>
        </p:txBody>
      </p:sp>
      <p:sp>
        <p:nvSpPr>
          <p:cNvPr id="3" name="Content Placeholder 2">
            <a:extLst>
              <a:ext uri="{FF2B5EF4-FFF2-40B4-BE49-F238E27FC236}">
                <a16:creationId xmlns:a16="http://schemas.microsoft.com/office/drawing/2014/main" xmlns="" id="{CFF4255C-69B1-459B-9B24-38487BD47FEB}"/>
              </a:ext>
            </a:extLst>
          </p:cNvPr>
          <p:cNvSpPr>
            <a:spLocks noGrp="1"/>
          </p:cNvSpPr>
          <p:nvPr>
            <p:ph sz="half" idx="1"/>
          </p:nvPr>
        </p:nvSpPr>
        <p:spPr/>
        <p:txBody>
          <a:bodyPr>
            <a:normAutofit/>
          </a:bodyPr>
          <a:lstStyle/>
          <a:p>
            <a:r>
              <a:rPr lang="en-US" dirty="0"/>
              <a:t>Common Name (CN</a:t>
            </a:r>
            <a:r>
              <a:rPr lang="en-US" dirty="0" smtClean="0"/>
              <a:t>) –</a:t>
            </a:r>
            <a:r>
              <a:rPr lang="en-US" sz="1400" dirty="0" smtClean="0">
                <a:solidFill>
                  <a:srgbClr val="FF0000"/>
                </a:solidFill>
              </a:rPr>
              <a:t> website name</a:t>
            </a:r>
            <a:endParaRPr lang="en-US" sz="1400" dirty="0">
              <a:solidFill>
                <a:srgbClr val="FF0000"/>
              </a:solidFill>
            </a:endParaRPr>
          </a:p>
          <a:p>
            <a:pPr lvl="1"/>
            <a:r>
              <a:rPr lang="en-US" dirty="0"/>
              <a:t>Legacy method of recording FQDN</a:t>
            </a:r>
          </a:p>
          <a:p>
            <a:pPr lvl="1"/>
            <a:r>
              <a:rPr lang="en-US" dirty="0"/>
              <a:t>Deprecated by standards</a:t>
            </a:r>
          </a:p>
          <a:p>
            <a:pPr lvl="1"/>
            <a:r>
              <a:rPr lang="en-US" dirty="0"/>
              <a:t>BUT still used in many implementations</a:t>
            </a:r>
          </a:p>
          <a:p>
            <a:r>
              <a:rPr lang="en-US" dirty="0"/>
              <a:t>Subject Alternative Name (SAN)</a:t>
            </a:r>
          </a:p>
          <a:p>
            <a:pPr lvl="1"/>
            <a:r>
              <a:rPr lang="en-US" dirty="0"/>
              <a:t>Structured identifiers</a:t>
            </a:r>
          </a:p>
          <a:p>
            <a:pPr lvl="1"/>
            <a:r>
              <a:rPr lang="en-US" dirty="0"/>
              <a:t>List multiple host/subdomains</a:t>
            </a:r>
          </a:p>
          <a:p>
            <a:pPr lvl="1"/>
            <a:r>
              <a:rPr lang="en-US" dirty="0"/>
              <a:t>Use wildcard subdomain</a:t>
            </a:r>
          </a:p>
          <a:p>
            <a:pPr lvl="1"/>
            <a:endParaRPr lang="en-US" dirty="0"/>
          </a:p>
          <a:p>
            <a:endParaRPr lang="en-US" dirty="0"/>
          </a:p>
          <a:p>
            <a:endParaRPr lang="en-US" dirty="0"/>
          </a:p>
        </p:txBody>
      </p:sp>
      <p:sp>
        <p:nvSpPr>
          <p:cNvPr id="10" name="TextBox 9">
            <a:extLst>
              <a:ext uri="{FF2B5EF4-FFF2-40B4-BE49-F238E27FC236}">
                <a16:creationId xmlns:a16="http://schemas.microsoft.com/office/drawing/2014/main" xmlns="" id="{6FBE6E3C-F20F-4722-9CEB-455247A5B075}"/>
              </a:ext>
            </a:extLst>
          </p:cNvPr>
          <p:cNvSpPr txBox="1"/>
          <p:nvPr/>
        </p:nvSpPr>
        <p:spPr>
          <a:xfrm>
            <a:off x="5893390" y="3666205"/>
            <a:ext cx="2664512" cy="230832"/>
          </a:xfrm>
          <a:prstGeom prst="rect">
            <a:avLst/>
          </a:prstGeom>
          <a:noFill/>
        </p:spPr>
        <p:txBody>
          <a:bodyPr wrap="none" rtlCol="0">
            <a:spAutoFit/>
          </a:bodyPr>
          <a:lstStyle/>
          <a:p>
            <a:pPr algn="just"/>
            <a:r>
              <a:rPr lang="en-US" sz="900" i="1" dirty="0">
                <a:solidFill>
                  <a:srgbClr val="45545F"/>
                </a:solidFill>
              </a:rPr>
              <a:t>Screenshot used with permission from Microsoft.</a:t>
            </a:r>
          </a:p>
        </p:txBody>
      </p:sp>
      <p:pic>
        <p:nvPicPr>
          <p:cNvPr id="7" name="Content Placeholder 6" descr="A screenshot of a cell phone&#10;&#10;Description automatically generated">
            <a:extLst>
              <a:ext uri="{FF2B5EF4-FFF2-40B4-BE49-F238E27FC236}">
                <a16:creationId xmlns:a16="http://schemas.microsoft.com/office/drawing/2014/main" xmlns="" id="{14694F1C-FF4C-42DE-85A4-B411B6DBFDDB}"/>
              </a:ext>
            </a:extLst>
          </p:cNvPr>
          <p:cNvPicPr>
            <a:picLocks noGrp="1" noChangeAspect="1"/>
          </p:cNvPicPr>
          <p:nvPr>
            <p:ph sz="half" idx="2"/>
          </p:nvPr>
        </p:nvPicPr>
        <p:blipFill>
          <a:blip r:embed="rId3"/>
          <a:stretch>
            <a:fillRect/>
          </a:stretch>
        </p:blipFill>
        <p:spPr>
          <a:xfrm>
            <a:off x="4937348" y="1647157"/>
            <a:ext cx="3571429" cy="2019048"/>
          </a:xfrm>
          <a:prstGeom prst="rect">
            <a:avLst/>
          </a:prstGeom>
        </p:spPr>
      </p:pic>
      <p:sp>
        <p:nvSpPr>
          <p:cNvPr id="5" name="Slide Number Placeholder 4">
            <a:extLst>
              <a:ext uri="{FF2B5EF4-FFF2-40B4-BE49-F238E27FC236}">
                <a16:creationId xmlns:a16="http://schemas.microsoft.com/office/drawing/2014/main" xmlns="" id="{CCB9CBF3-069D-4A71-BBC4-22532A714E63}"/>
              </a:ext>
            </a:extLst>
          </p:cNvPr>
          <p:cNvSpPr>
            <a:spLocks noGrp="1"/>
          </p:cNvSpPr>
          <p:nvPr>
            <p:ph type="sldNum" sz="quarter" idx="11"/>
          </p:nvPr>
        </p:nvSpPr>
        <p:spPr/>
        <p:txBody>
          <a:bodyPr/>
          <a:lstStyle/>
          <a:p>
            <a:fld id="{B7CF8A19-3A9E-4ABC-B336-2FDDE321C72D}" type="slidenum">
              <a:rPr lang="en-US" smtClean="0"/>
              <a:pPr/>
              <a:t>10</a:t>
            </a:fld>
            <a:endParaRPr lang="en-US"/>
          </a:p>
        </p:txBody>
      </p:sp>
      <p:sp>
        <p:nvSpPr>
          <p:cNvPr id="4" name="Footer Placeholder 3">
            <a:extLst>
              <a:ext uri="{FF2B5EF4-FFF2-40B4-BE49-F238E27FC236}">
                <a16:creationId xmlns:a16="http://schemas.microsoft.com/office/drawing/2014/main" xmlns="" id="{32923CE1-FBC3-41E4-8455-32AD2D2D208B}"/>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8"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83617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3AC2AD-ABEF-4B54-8ACB-4D7E2A216DBD}"/>
              </a:ext>
            </a:extLst>
          </p:cNvPr>
          <p:cNvSpPr>
            <a:spLocks noGrp="1"/>
          </p:cNvSpPr>
          <p:nvPr>
            <p:ph type="title"/>
          </p:nvPr>
        </p:nvSpPr>
        <p:spPr/>
        <p:txBody>
          <a:bodyPr/>
          <a:lstStyle/>
          <a:p>
            <a:r>
              <a:rPr lang="en-US" dirty="0"/>
              <a:t>Web Server Certificate Types</a:t>
            </a:r>
          </a:p>
        </p:txBody>
      </p:sp>
      <p:sp>
        <p:nvSpPr>
          <p:cNvPr id="3" name="Content Placeholder 2">
            <a:extLst>
              <a:ext uri="{FF2B5EF4-FFF2-40B4-BE49-F238E27FC236}">
                <a16:creationId xmlns:a16="http://schemas.microsoft.com/office/drawing/2014/main" xmlns="" id="{CFF4255C-69B1-459B-9B24-38487BD47FEB}"/>
              </a:ext>
            </a:extLst>
          </p:cNvPr>
          <p:cNvSpPr>
            <a:spLocks noGrp="1"/>
          </p:cNvSpPr>
          <p:nvPr>
            <p:ph sz="half" idx="1"/>
          </p:nvPr>
        </p:nvSpPr>
        <p:spPr/>
        <p:txBody>
          <a:bodyPr>
            <a:normAutofit/>
          </a:bodyPr>
          <a:lstStyle/>
          <a:p>
            <a:r>
              <a:rPr lang="en-US" dirty="0"/>
              <a:t>Domain Validation (DV)</a:t>
            </a:r>
          </a:p>
          <a:p>
            <a:pPr lvl="1"/>
            <a:r>
              <a:rPr lang="en-US" dirty="0"/>
              <a:t>More rigorous identity checks</a:t>
            </a:r>
          </a:p>
          <a:p>
            <a:r>
              <a:rPr lang="en-US" dirty="0"/>
              <a:t>Extended Validation (EV)</a:t>
            </a:r>
          </a:p>
          <a:p>
            <a:pPr lvl="1"/>
            <a:r>
              <a:rPr lang="en-US" dirty="0"/>
              <a:t>Even more rigorous identity checks</a:t>
            </a:r>
          </a:p>
          <a:p>
            <a:pPr marL="0" indent="0">
              <a:buNone/>
            </a:pPr>
            <a:endParaRPr lang="en-US" dirty="0"/>
          </a:p>
          <a:p>
            <a:endParaRPr lang="en-US" dirty="0"/>
          </a:p>
        </p:txBody>
      </p:sp>
      <p:pic>
        <p:nvPicPr>
          <p:cNvPr id="7" name="Content Placeholder 6">
            <a:extLst>
              <a:ext uri="{FF2B5EF4-FFF2-40B4-BE49-F238E27FC236}">
                <a16:creationId xmlns:a16="http://schemas.microsoft.com/office/drawing/2014/main" xmlns="" id="{7007298A-A592-47D5-8B8D-0261EE45C817}"/>
              </a:ext>
            </a:extLst>
          </p:cNvPr>
          <p:cNvPicPr>
            <a:picLocks noGrp="1"/>
          </p:cNvPicPr>
          <p:nvPr>
            <p:ph sz="half" idx="2"/>
          </p:nvPr>
        </p:nvPicPr>
        <p:blipFill>
          <a:blip r:embed="rId3"/>
          <a:stretch>
            <a:fillRect/>
          </a:stretch>
        </p:blipFill>
        <p:spPr>
          <a:xfrm>
            <a:off x="4761534" y="968375"/>
            <a:ext cx="3923057" cy="3376613"/>
          </a:xfrm>
        </p:spPr>
      </p:pic>
      <p:sp>
        <p:nvSpPr>
          <p:cNvPr id="10" name="TextBox 9">
            <a:extLst>
              <a:ext uri="{FF2B5EF4-FFF2-40B4-BE49-F238E27FC236}">
                <a16:creationId xmlns:a16="http://schemas.microsoft.com/office/drawing/2014/main" xmlns="" id="{6FBE6E3C-F20F-4722-9CEB-455247A5B075}"/>
              </a:ext>
            </a:extLst>
          </p:cNvPr>
          <p:cNvSpPr txBox="1"/>
          <p:nvPr/>
        </p:nvSpPr>
        <p:spPr>
          <a:xfrm>
            <a:off x="6132982" y="737543"/>
            <a:ext cx="2664512" cy="230832"/>
          </a:xfrm>
          <a:prstGeom prst="rect">
            <a:avLst/>
          </a:prstGeom>
          <a:noFill/>
        </p:spPr>
        <p:txBody>
          <a:bodyPr wrap="none" rtlCol="0">
            <a:spAutoFit/>
          </a:bodyPr>
          <a:lstStyle/>
          <a:p>
            <a:pPr algn="just"/>
            <a:r>
              <a:rPr lang="en-US" sz="900" i="1" dirty="0">
                <a:solidFill>
                  <a:srgbClr val="45545F"/>
                </a:solidFill>
              </a:rPr>
              <a:t>Screenshot used with permission from Microsoft.</a:t>
            </a:r>
          </a:p>
        </p:txBody>
      </p:sp>
      <p:sp>
        <p:nvSpPr>
          <p:cNvPr id="5" name="Slide Number Placeholder 4">
            <a:extLst>
              <a:ext uri="{FF2B5EF4-FFF2-40B4-BE49-F238E27FC236}">
                <a16:creationId xmlns:a16="http://schemas.microsoft.com/office/drawing/2014/main" xmlns="" id="{6EFC6B39-E337-470B-9E2A-879EAC40E84A}"/>
              </a:ext>
            </a:extLst>
          </p:cNvPr>
          <p:cNvSpPr>
            <a:spLocks noGrp="1"/>
          </p:cNvSpPr>
          <p:nvPr>
            <p:ph type="sldNum" sz="quarter" idx="11"/>
          </p:nvPr>
        </p:nvSpPr>
        <p:spPr/>
        <p:txBody>
          <a:bodyPr/>
          <a:lstStyle/>
          <a:p>
            <a:fld id="{B7CF8A19-3A9E-4ABC-B336-2FDDE321C72D}" type="slidenum">
              <a:rPr lang="en-US" smtClean="0"/>
              <a:pPr/>
              <a:t>11</a:t>
            </a:fld>
            <a:endParaRPr lang="en-US"/>
          </a:p>
        </p:txBody>
      </p:sp>
      <p:sp>
        <p:nvSpPr>
          <p:cNvPr id="4" name="Footer Placeholder 3">
            <a:extLst>
              <a:ext uri="{FF2B5EF4-FFF2-40B4-BE49-F238E27FC236}">
                <a16:creationId xmlns:a16="http://schemas.microsoft.com/office/drawing/2014/main" xmlns="" id="{9AD83320-2851-4BD0-94BA-BC35DC5B5A59}"/>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8"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666612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86A97D-43E0-4D9D-BBF1-5446518FA276}"/>
              </a:ext>
            </a:extLst>
          </p:cNvPr>
          <p:cNvSpPr>
            <a:spLocks noGrp="1"/>
          </p:cNvSpPr>
          <p:nvPr>
            <p:ph type="ctrTitle"/>
          </p:nvPr>
        </p:nvSpPr>
        <p:spPr/>
        <p:txBody>
          <a:bodyPr/>
          <a:lstStyle/>
          <a:p>
            <a:r>
              <a:rPr lang="en-US" dirty="0"/>
              <a:t>Implement PKI Management </a:t>
            </a:r>
          </a:p>
        </p:txBody>
      </p:sp>
      <p:sp>
        <p:nvSpPr>
          <p:cNvPr id="3" name="Subtitle 2">
            <a:extLst>
              <a:ext uri="{FF2B5EF4-FFF2-40B4-BE49-F238E27FC236}">
                <a16:creationId xmlns:a16="http://schemas.microsoft.com/office/drawing/2014/main" xmlns="" id="{9BA45850-639A-4C67-9A21-44D0A25052A2}"/>
              </a:ext>
            </a:extLst>
          </p:cNvPr>
          <p:cNvSpPr>
            <a:spLocks noGrp="1"/>
          </p:cNvSpPr>
          <p:nvPr>
            <p:ph type="subTitle" idx="1"/>
          </p:nvPr>
        </p:nvSpPr>
        <p:spPr/>
        <p:txBody>
          <a:bodyPr/>
          <a:lstStyle/>
          <a:p>
            <a:r>
              <a:rPr lang="en-US" dirty="0"/>
              <a:t>Topic 6B</a:t>
            </a:r>
          </a:p>
        </p:txBody>
      </p:sp>
      <p:sp>
        <p:nvSpPr>
          <p:cNvPr id="6" name="Slide Number Placeholder 5">
            <a:extLst>
              <a:ext uri="{FF2B5EF4-FFF2-40B4-BE49-F238E27FC236}">
                <a16:creationId xmlns:a16="http://schemas.microsoft.com/office/drawing/2014/main" xmlns="" id="{09BA24E8-5B31-411E-AE20-FA02525A69C1}"/>
              </a:ext>
            </a:extLst>
          </p:cNvPr>
          <p:cNvSpPr>
            <a:spLocks noGrp="1"/>
          </p:cNvSpPr>
          <p:nvPr>
            <p:ph type="sldNum" sz="quarter" idx="11"/>
          </p:nvPr>
        </p:nvSpPr>
        <p:spPr/>
        <p:txBody>
          <a:bodyPr/>
          <a:lstStyle/>
          <a:p>
            <a:fld id="{B7CF8A19-3A9E-4ABC-B336-2FDDE321C72D}" type="slidenum">
              <a:rPr lang="en-US" smtClean="0"/>
              <a:pPr/>
              <a:t>12</a:t>
            </a:fld>
            <a:endParaRPr lang="en-US"/>
          </a:p>
        </p:txBody>
      </p:sp>
      <p:sp>
        <p:nvSpPr>
          <p:cNvPr id="4" name="Footer Placeholder 3">
            <a:extLst>
              <a:ext uri="{FF2B5EF4-FFF2-40B4-BE49-F238E27FC236}">
                <a16:creationId xmlns:a16="http://schemas.microsoft.com/office/drawing/2014/main" xmlns="" id="{C13AF20A-C869-456D-9702-B2EA9991BA41}"/>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7"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639001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D9ACAAF-85EB-47B7-ABFE-84856BFC1F07}"/>
              </a:ext>
            </a:extLst>
          </p:cNvPr>
          <p:cNvSpPr>
            <a:spLocks noGrp="1"/>
          </p:cNvSpPr>
          <p:nvPr>
            <p:ph idx="1"/>
          </p:nvPr>
        </p:nvSpPr>
        <p:spPr/>
        <p:txBody>
          <a:bodyPr/>
          <a:lstStyle/>
          <a:p>
            <a:r>
              <a:rPr lang="en-GB" dirty="0"/>
              <a:t>3.9 Given a scenario, implement public key infrastructure </a:t>
            </a:r>
          </a:p>
          <a:p>
            <a:r>
              <a:rPr lang="en-US" dirty="0">
                <a:solidFill>
                  <a:schemeClr val="accent4"/>
                </a:solidFill>
              </a:rPr>
              <a:t>4.1 </a:t>
            </a:r>
            <a:r>
              <a:rPr lang="en-GB" dirty="0">
                <a:solidFill>
                  <a:schemeClr val="accent4"/>
                </a:solidFill>
              </a:rPr>
              <a:t>Given a scenario, use the appropriate tool to assess organizational security (OpenSSL only)</a:t>
            </a:r>
            <a:endParaRPr lang="en-US" dirty="0">
              <a:solidFill>
                <a:schemeClr val="accent4"/>
              </a:solidFill>
            </a:endParaRPr>
          </a:p>
        </p:txBody>
      </p:sp>
      <p:sp>
        <p:nvSpPr>
          <p:cNvPr id="5" name="Title 4">
            <a:extLst>
              <a:ext uri="{FF2B5EF4-FFF2-40B4-BE49-F238E27FC236}">
                <a16:creationId xmlns:a16="http://schemas.microsoft.com/office/drawing/2014/main" xmlns="" id="{CD463FAB-4E48-40C9-A45D-792AF64FBDE6}"/>
              </a:ext>
            </a:extLst>
          </p:cNvPr>
          <p:cNvSpPr>
            <a:spLocks noGrp="1"/>
          </p:cNvSpPr>
          <p:nvPr>
            <p:ph type="title"/>
          </p:nvPr>
        </p:nvSpPr>
        <p:spPr/>
        <p:txBody>
          <a:bodyPr/>
          <a:lstStyle/>
          <a:p>
            <a:r>
              <a:rPr lang="en-US" dirty="0"/>
              <a:t>Syllabus Objectives Covered</a:t>
            </a:r>
          </a:p>
        </p:txBody>
      </p:sp>
      <p:sp>
        <p:nvSpPr>
          <p:cNvPr id="6" name="Slide Number Placeholder 5">
            <a:extLst>
              <a:ext uri="{FF2B5EF4-FFF2-40B4-BE49-F238E27FC236}">
                <a16:creationId xmlns:a16="http://schemas.microsoft.com/office/drawing/2014/main" xmlns="" id="{2FFD3124-293C-40D0-B219-76DF507546E0}"/>
              </a:ext>
            </a:extLst>
          </p:cNvPr>
          <p:cNvSpPr>
            <a:spLocks noGrp="1"/>
          </p:cNvSpPr>
          <p:nvPr>
            <p:ph type="sldNum" sz="quarter" idx="11"/>
          </p:nvPr>
        </p:nvSpPr>
        <p:spPr/>
        <p:txBody>
          <a:bodyPr/>
          <a:lstStyle/>
          <a:p>
            <a:fld id="{B7CF8A19-3A9E-4ABC-B336-2FDDE321C72D}" type="slidenum">
              <a:rPr lang="en-US" smtClean="0"/>
              <a:pPr/>
              <a:t>13</a:t>
            </a:fld>
            <a:endParaRPr lang="en-US"/>
          </a:p>
        </p:txBody>
      </p:sp>
      <p:sp>
        <p:nvSpPr>
          <p:cNvPr id="3" name="Footer Placeholder 2">
            <a:extLst>
              <a:ext uri="{FF2B5EF4-FFF2-40B4-BE49-F238E27FC236}">
                <a16:creationId xmlns:a16="http://schemas.microsoft.com/office/drawing/2014/main" xmlns="" id="{91C5572F-D9F8-4658-867A-438E3CD12219}"/>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7"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041141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noProof="0" dirty="0"/>
              <a:t>Certificate and Key Management</a:t>
            </a:r>
          </a:p>
        </p:txBody>
      </p:sp>
      <p:sp>
        <p:nvSpPr>
          <p:cNvPr id="3" name="Content Placeholder 2"/>
          <p:cNvSpPr>
            <a:spLocks noGrp="1"/>
          </p:cNvSpPr>
          <p:nvPr>
            <p:ph idx="1"/>
          </p:nvPr>
        </p:nvSpPr>
        <p:spPr/>
        <p:txBody>
          <a:bodyPr/>
          <a:lstStyle/>
          <a:p>
            <a:r>
              <a:rPr lang="en-US" noProof="0" dirty="0"/>
              <a:t>Key life cycle</a:t>
            </a:r>
          </a:p>
          <a:p>
            <a:pPr lvl="1"/>
            <a:r>
              <a:rPr lang="en-US" noProof="0" dirty="0"/>
              <a:t>Key generation</a:t>
            </a:r>
          </a:p>
          <a:p>
            <a:pPr lvl="1"/>
            <a:r>
              <a:rPr lang="en-US" noProof="0" dirty="0"/>
              <a:t>Certificate generation</a:t>
            </a:r>
          </a:p>
          <a:p>
            <a:pPr lvl="1"/>
            <a:r>
              <a:rPr lang="en-US" noProof="0" dirty="0"/>
              <a:t>Storage</a:t>
            </a:r>
          </a:p>
          <a:p>
            <a:pPr lvl="1"/>
            <a:r>
              <a:rPr lang="en-US" noProof="0" dirty="0"/>
              <a:t>Revocation</a:t>
            </a:r>
          </a:p>
          <a:p>
            <a:pPr lvl="1"/>
            <a:r>
              <a:rPr lang="en-US" noProof="0" dirty="0"/>
              <a:t>Expiration and renewal</a:t>
            </a:r>
          </a:p>
          <a:p>
            <a:r>
              <a:rPr lang="en-US" dirty="0"/>
              <a:t>Vulnerabilities from improper management</a:t>
            </a:r>
            <a:endParaRPr lang="en-US" noProof="0" dirty="0"/>
          </a:p>
          <a:p>
            <a:endParaRPr lang="en-US" noProof="0" dirty="0"/>
          </a:p>
        </p:txBody>
      </p:sp>
      <p:sp>
        <p:nvSpPr>
          <p:cNvPr id="2" name="Slide Number Placeholder 1">
            <a:extLst>
              <a:ext uri="{FF2B5EF4-FFF2-40B4-BE49-F238E27FC236}">
                <a16:creationId xmlns:a16="http://schemas.microsoft.com/office/drawing/2014/main" xmlns="" id="{733FACF1-E788-477C-8C49-3B861D5BEA58}"/>
              </a:ext>
            </a:extLst>
          </p:cNvPr>
          <p:cNvSpPr>
            <a:spLocks noGrp="1"/>
          </p:cNvSpPr>
          <p:nvPr>
            <p:ph type="sldNum" sz="quarter" idx="11"/>
          </p:nvPr>
        </p:nvSpPr>
        <p:spPr/>
        <p:txBody>
          <a:bodyPr/>
          <a:lstStyle/>
          <a:p>
            <a:fld id="{B7CF8A19-3A9E-4ABC-B336-2FDDE321C72D}" type="slidenum">
              <a:rPr lang="en-US" smtClean="0"/>
              <a:pPr/>
              <a:t>14</a:t>
            </a:fld>
            <a:endParaRPr lang="en-US"/>
          </a:p>
        </p:txBody>
      </p:sp>
      <p:sp>
        <p:nvSpPr>
          <p:cNvPr id="4" name="Footer Placeholder 3">
            <a:extLst>
              <a:ext uri="{FF2B5EF4-FFF2-40B4-BE49-F238E27FC236}">
                <a16:creationId xmlns:a16="http://schemas.microsoft.com/office/drawing/2014/main" xmlns="" id="{AF056F6F-D101-4485-B600-78E3B4200384}"/>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6"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113304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smtClean="0"/>
              <a:t>CompTIA Security+ Lesson 6 | Copyright © 2020 CompTIA Properties, LLC. All Rights Reserved.  |  CompTIA.org</a:t>
            </a:r>
            <a:endParaRPr lang="en-US" dirty="0"/>
          </a:p>
        </p:txBody>
      </p:sp>
      <p:sp>
        <p:nvSpPr>
          <p:cNvPr id="4" name="Slide Number Placeholder 3"/>
          <p:cNvSpPr>
            <a:spLocks noGrp="1"/>
          </p:cNvSpPr>
          <p:nvPr>
            <p:ph type="sldNum" sz="quarter" idx="11"/>
          </p:nvPr>
        </p:nvSpPr>
        <p:spPr/>
        <p:txBody>
          <a:bodyPr/>
          <a:lstStyle/>
          <a:p>
            <a:fld id="{B7CF8A19-3A9E-4ABC-B336-2FDDE321C72D}" type="slidenum">
              <a:rPr lang="en-US" smtClean="0"/>
              <a:pPr/>
              <a:t>15</a:t>
            </a:fld>
            <a:endParaRPr lang="en-US"/>
          </a:p>
        </p:txBody>
      </p:sp>
      <p:sp>
        <p:nvSpPr>
          <p:cNvPr id="5" name="Title 4"/>
          <p:cNvSpPr>
            <a:spLocks noGrp="1"/>
          </p:cNvSpPr>
          <p:nvPr>
            <p:ph type="title"/>
          </p:nvPr>
        </p:nvSpPr>
        <p:spPr/>
        <p:txBody>
          <a:bodyPr/>
          <a:lstStyle/>
          <a:p>
            <a:r>
              <a:rPr lang="en-US" dirty="0"/>
              <a:t>Certificate and Key Management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848" y="961053"/>
            <a:ext cx="5678889" cy="3154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63426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noProof="0" dirty="0"/>
              <a:t>Key Recovery and Escrow</a:t>
            </a:r>
          </a:p>
        </p:txBody>
      </p:sp>
      <p:sp>
        <p:nvSpPr>
          <p:cNvPr id="3" name="Content Placeholder 2"/>
          <p:cNvSpPr>
            <a:spLocks noGrp="1"/>
          </p:cNvSpPr>
          <p:nvPr>
            <p:ph idx="1"/>
          </p:nvPr>
        </p:nvSpPr>
        <p:spPr/>
        <p:txBody>
          <a:bodyPr/>
          <a:lstStyle/>
          <a:p>
            <a:r>
              <a:rPr lang="en-US" dirty="0"/>
              <a:t>M-of-N control for critical keys (root servers)</a:t>
            </a:r>
          </a:p>
          <a:p>
            <a:r>
              <a:rPr lang="en-US" noProof="0" dirty="0"/>
              <a:t>Keys can be backed up to protect against data loss</a:t>
            </a:r>
          </a:p>
          <a:p>
            <a:pPr lvl="1"/>
            <a:r>
              <a:rPr lang="en-US" noProof="0" dirty="0"/>
              <a:t>Anyone with access to backup keys could impersonate the true key holder</a:t>
            </a:r>
          </a:p>
          <a:p>
            <a:pPr lvl="1"/>
            <a:r>
              <a:rPr lang="en-US" noProof="0" dirty="0"/>
              <a:t>Key recovery processes can be protected by M of N control</a:t>
            </a:r>
          </a:p>
          <a:p>
            <a:r>
              <a:rPr lang="en-US" noProof="0" dirty="0"/>
              <a:t>Escrow backup</a:t>
            </a:r>
          </a:p>
          <a:p>
            <a:pPr lvl="1"/>
            <a:r>
              <a:rPr lang="en-US" dirty="0"/>
              <a:t>P</a:t>
            </a:r>
            <a:r>
              <a:rPr lang="en-US" noProof="0" dirty="0"/>
              <a:t>lacing archived keys with a trusted third party</a:t>
            </a:r>
          </a:p>
        </p:txBody>
      </p:sp>
      <p:sp>
        <p:nvSpPr>
          <p:cNvPr id="2" name="Slide Number Placeholder 1">
            <a:extLst>
              <a:ext uri="{FF2B5EF4-FFF2-40B4-BE49-F238E27FC236}">
                <a16:creationId xmlns:a16="http://schemas.microsoft.com/office/drawing/2014/main" xmlns="" id="{D74BF89D-AF79-4012-ACA9-0A23C3324A7B}"/>
              </a:ext>
            </a:extLst>
          </p:cNvPr>
          <p:cNvSpPr>
            <a:spLocks noGrp="1"/>
          </p:cNvSpPr>
          <p:nvPr>
            <p:ph type="sldNum" sz="quarter" idx="11"/>
          </p:nvPr>
        </p:nvSpPr>
        <p:spPr/>
        <p:txBody>
          <a:bodyPr/>
          <a:lstStyle/>
          <a:p>
            <a:fld id="{B7CF8A19-3A9E-4ABC-B336-2FDDE321C72D}" type="slidenum">
              <a:rPr lang="en-US" smtClean="0"/>
              <a:pPr/>
              <a:t>16</a:t>
            </a:fld>
            <a:endParaRPr lang="en-US"/>
          </a:p>
        </p:txBody>
      </p:sp>
      <p:sp>
        <p:nvSpPr>
          <p:cNvPr id="4" name="Footer Placeholder 3">
            <a:extLst>
              <a:ext uri="{FF2B5EF4-FFF2-40B4-BE49-F238E27FC236}">
                <a16:creationId xmlns:a16="http://schemas.microsoft.com/office/drawing/2014/main" xmlns="" id="{2AA29964-145B-47A4-BE65-4EF36762478A}"/>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6"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347568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noProof="0" dirty="0"/>
              <a:t>Certificate Expiration</a:t>
            </a:r>
          </a:p>
        </p:txBody>
      </p:sp>
      <p:sp>
        <p:nvSpPr>
          <p:cNvPr id="4" name="Content Placeholder 3"/>
          <p:cNvSpPr>
            <a:spLocks noGrp="1"/>
          </p:cNvSpPr>
          <p:nvPr>
            <p:ph idx="1"/>
          </p:nvPr>
        </p:nvSpPr>
        <p:spPr/>
        <p:txBody>
          <a:bodyPr/>
          <a:lstStyle/>
          <a:p>
            <a:r>
              <a:rPr lang="en-GB" dirty="0"/>
              <a:t>Certificate duration</a:t>
            </a:r>
          </a:p>
          <a:p>
            <a:r>
              <a:rPr lang="en-US" dirty="0"/>
              <a:t>Certificate renewal</a:t>
            </a:r>
          </a:p>
          <a:p>
            <a:pPr lvl="1"/>
            <a:r>
              <a:rPr lang="en-US" dirty="0"/>
              <a:t>Use existing key pair</a:t>
            </a:r>
          </a:p>
          <a:p>
            <a:pPr lvl="1"/>
            <a:r>
              <a:rPr lang="en-US" dirty="0"/>
              <a:t>Re-key with newly generated key pair</a:t>
            </a:r>
          </a:p>
          <a:p>
            <a:r>
              <a:rPr lang="en-US" dirty="0"/>
              <a:t>Expiration</a:t>
            </a:r>
          </a:p>
          <a:p>
            <a:pPr lvl="1"/>
            <a:r>
              <a:rPr lang="en-US" dirty="0"/>
              <a:t>Public key will no longer be accepted</a:t>
            </a:r>
          </a:p>
          <a:p>
            <a:pPr lvl="1"/>
            <a:r>
              <a:rPr lang="en-US" dirty="0"/>
              <a:t>Archiving versus destroying key material</a:t>
            </a:r>
          </a:p>
          <a:p>
            <a:pPr lvl="1"/>
            <a:r>
              <a:rPr lang="en-US" dirty="0"/>
              <a:t>Secure erasing methods</a:t>
            </a:r>
          </a:p>
          <a:p>
            <a:endParaRPr lang="en-US" dirty="0"/>
          </a:p>
        </p:txBody>
      </p:sp>
      <p:sp>
        <p:nvSpPr>
          <p:cNvPr id="3" name="Slide Number Placeholder 2">
            <a:extLst>
              <a:ext uri="{FF2B5EF4-FFF2-40B4-BE49-F238E27FC236}">
                <a16:creationId xmlns:a16="http://schemas.microsoft.com/office/drawing/2014/main" xmlns="" id="{70458C1F-CEBF-4B0F-8470-DD0320434E45}"/>
              </a:ext>
            </a:extLst>
          </p:cNvPr>
          <p:cNvSpPr>
            <a:spLocks noGrp="1"/>
          </p:cNvSpPr>
          <p:nvPr>
            <p:ph type="sldNum" sz="quarter" idx="11"/>
          </p:nvPr>
        </p:nvSpPr>
        <p:spPr/>
        <p:txBody>
          <a:bodyPr/>
          <a:lstStyle/>
          <a:p>
            <a:fld id="{B7CF8A19-3A9E-4ABC-B336-2FDDE321C72D}" type="slidenum">
              <a:rPr lang="en-US" smtClean="0"/>
              <a:pPr/>
              <a:t>17</a:t>
            </a:fld>
            <a:endParaRPr lang="en-US"/>
          </a:p>
        </p:txBody>
      </p:sp>
      <p:sp>
        <p:nvSpPr>
          <p:cNvPr id="2" name="Footer Placeholder 1">
            <a:extLst>
              <a:ext uri="{FF2B5EF4-FFF2-40B4-BE49-F238E27FC236}">
                <a16:creationId xmlns:a16="http://schemas.microsoft.com/office/drawing/2014/main" xmlns="" id="{BDCE711B-166B-4851-A53B-C0AE54961359}"/>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6"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85846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Certificate Revocation Lists</a:t>
            </a:r>
          </a:p>
        </p:txBody>
      </p:sp>
      <p:pic>
        <p:nvPicPr>
          <p:cNvPr id="7" name="Content Placeholder 6">
            <a:extLst>
              <a:ext uri="{FF2B5EF4-FFF2-40B4-BE49-F238E27FC236}">
                <a16:creationId xmlns:a16="http://schemas.microsoft.com/office/drawing/2014/main" xmlns="" id="{C0EA0D05-A9B9-4BAE-B2D1-E1A422940DBF}"/>
              </a:ext>
            </a:extLst>
          </p:cNvPr>
          <p:cNvPicPr>
            <a:picLocks noGrp="1"/>
          </p:cNvPicPr>
          <p:nvPr>
            <p:ph sz="half" idx="1"/>
          </p:nvPr>
        </p:nvPicPr>
        <p:blipFill rotWithShape="1">
          <a:blip r:embed="rId3">
            <a:extLst>
              <a:ext uri="{28A0092B-C50C-407E-A947-70E740481C1C}">
                <a14:useLocalDpi xmlns:a14="http://schemas.microsoft.com/office/drawing/2010/main" val="0"/>
              </a:ext>
            </a:extLst>
          </a:blip>
          <a:srcRect/>
          <a:stretch/>
        </p:blipFill>
        <p:spPr>
          <a:xfrm>
            <a:off x="341927" y="839058"/>
            <a:ext cx="5368322" cy="3179849"/>
          </a:xfrm>
        </p:spPr>
      </p:pic>
      <p:sp>
        <p:nvSpPr>
          <p:cNvPr id="4" name="Content Placeholder 3"/>
          <p:cNvSpPr>
            <a:spLocks noGrp="1"/>
          </p:cNvSpPr>
          <p:nvPr>
            <p:ph sz="half" idx="2"/>
          </p:nvPr>
        </p:nvSpPr>
        <p:spPr>
          <a:xfrm>
            <a:off x="5938981" y="968991"/>
            <a:ext cx="3066175" cy="3376241"/>
          </a:xfrm>
        </p:spPr>
        <p:txBody>
          <a:bodyPr/>
          <a:lstStyle/>
          <a:p>
            <a:r>
              <a:rPr lang="en-US" dirty="0"/>
              <a:t>Revocation versus suspension</a:t>
            </a:r>
          </a:p>
          <a:p>
            <a:r>
              <a:rPr lang="en-US" dirty="0"/>
              <a:t>Reason codes</a:t>
            </a:r>
          </a:p>
          <a:p>
            <a:r>
              <a:rPr lang="en-US" dirty="0"/>
              <a:t>Certificate Revocation List (CRL)</a:t>
            </a:r>
          </a:p>
          <a:p>
            <a:pPr lvl="1"/>
            <a:r>
              <a:rPr lang="en-US" dirty="0"/>
              <a:t>List of revoked and suspended certificates</a:t>
            </a:r>
          </a:p>
          <a:p>
            <a:pPr lvl="1"/>
            <a:r>
              <a:rPr lang="en-US" noProof="0" dirty="0"/>
              <a:t>Browser CRL checking</a:t>
            </a:r>
          </a:p>
        </p:txBody>
      </p:sp>
      <p:sp>
        <p:nvSpPr>
          <p:cNvPr id="2" name="Rectangle 1">
            <a:extLst>
              <a:ext uri="{FF2B5EF4-FFF2-40B4-BE49-F238E27FC236}">
                <a16:creationId xmlns:a16="http://schemas.microsoft.com/office/drawing/2014/main" xmlns="" id="{02657C1E-273F-414F-94B5-87DF19C662D3}"/>
              </a:ext>
            </a:extLst>
          </p:cNvPr>
          <p:cNvSpPr/>
          <p:nvPr/>
        </p:nvSpPr>
        <p:spPr>
          <a:xfrm>
            <a:off x="231090" y="4033889"/>
            <a:ext cx="3066176" cy="230832"/>
          </a:xfrm>
          <a:prstGeom prst="rect">
            <a:avLst/>
          </a:prstGeom>
        </p:spPr>
        <p:txBody>
          <a:bodyPr wrap="square">
            <a:spAutoFit/>
          </a:bodyPr>
          <a:lstStyle/>
          <a:p>
            <a:r>
              <a:rPr lang="en-US" sz="900" i="1" dirty="0">
                <a:solidFill>
                  <a:srgbClr val="45545F"/>
                </a:solidFill>
              </a:rPr>
              <a:t>Screenshot used with permission from Microsoft.</a:t>
            </a:r>
          </a:p>
        </p:txBody>
      </p:sp>
      <p:sp>
        <p:nvSpPr>
          <p:cNvPr id="3" name="Slide Number Placeholder 2">
            <a:extLst>
              <a:ext uri="{FF2B5EF4-FFF2-40B4-BE49-F238E27FC236}">
                <a16:creationId xmlns:a16="http://schemas.microsoft.com/office/drawing/2014/main" xmlns="" id="{365DD42B-24A7-424F-B388-3C27C2A1760F}"/>
              </a:ext>
            </a:extLst>
          </p:cNvPr>
          <p:cNvSpPr>
            <a:spLocks noGrp="1"/>
          </p:cNvSpPr>
          <p:nvPr>
            <p:ph type="sldNum" sz="quarter" idx="11"/>
          </p:nvPr>
        </p:nvSpPr>
        <p:spPr/>
        <p:txBody>
          <a:bodyPr/>
          <a:lstStyle/>
          <a:p>
            <a:fld id="{B7CF8A19-3A9E-4ABC-B336-2FDDE321C72D}" type="slidenum">
              <a:rPr lang="en-US" smtClean="0"/>
              <a:pPr/>
              <a:t>18</a:t>
            </a:fld>
            <a:endParaRPr lang="en-US"/>
          </a:p>
        </p:txBody>
      </p:sp>
      <p:sp>
        <p:nvSpPr>
          <p:cNvPr id="5" name="Footer Placeholder 4">
            <a:extLst>
              <a:ext uri="{FF2B5EF4-FFF2-40B4-BE49-F238E27FC236}">
                <a16:creationId xmlns:a16="http://schemas.microsoft.com/office/drawing/2014/main" xmlns="" id="{B13B658F-3EAD-4FCA-94D5-48E1DEF07C80}"/>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Tree>
    <p:extLst>
      <p:ext uri="{BB962C8B-B14F-4D97-AF65-F5344CB8AC3E}">
        <p14:creationId xmlns:p14="http://schemas.microsoft.com/office/powerpoint/2010/main" val="1179199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3D8DE35-AB45-4900-8A8F-07B8233F42A9}"/>
              </a:ext>
            </a:extLst>
          </p:cNvPr>
          <p:cNvSpPr>
            <a:spLocks noGrp="1"/>
          </p:cNvSpPr>
          <p:nvPr>
            <p:ph type="title"/>
          </p:nvPr>
        </p:nvSpPr>
        <p:spPr/>
        <p:txBody>
          <a:bodyPr/>
          <a:lstStyle/>
          <a:p>
            <a:r>
              <a:rPr lang="en-US" dirty="0"/>
              <a:t>Certificate Pinning</a:t>
            </a:r>
          </a:p>
        </p:txBody>
      </p:sp>
      <p:sp>
        <p:nvSpPr>
          <p:cNvPr id="2" name="Content Placeholder 1">
            <a:extLst>
              <a:ext uri="{FF2B5EF4-FFF2-40B4-BE49-F238E27FC236}">
                <a16:creationId xmlns:a16="http://schemas.microsoft.com/office/drawing/2014/main" xmlns="" id="{FB0F964A-4629-41E2-96FD-0EF122ADC01B}"/>
              </a:ext>
            </a:extLst>
          </p:cNvPr>
          <p:cNvSpPr>
            <a:spLocks noGrp="1"/>
          </p:cNvSpPr>
          <p:nvPr>
            <p:ph idx="1"/>
          </p:nvPr>
        </p:nvSpPr>
        <p:spPr/>
        <p:txBody>
          <a:bodyPr/>
          <a:lstStyle/>
          <a:p>
            <a:pPr marL="0" indent="0">
              <a:buNone/>
            </a:pPr>
            <a:r>
              <a:rPr lang="en-US" b="1" dirty="0"/>
              <a:t>Certificate pinning restricts which certificates are considered valid for a particular website, limiting risk.</a:t>
            </a:r>
            <a:endParaRPr lang="en-US" b="1" dirty="0" smtClean="0"/>
          </a:p>
          <a:p>
            <a:r>
              <a:rPr lang="en-US" dirty="0" smtClean="0"/>
              <a:t>Defend </a:t>
            </a:r>
            <a:r>
              <a:rPr lang="en-US" dirty="0"/>
              <a:t>against MitM attacks on chain of trust</a:t>
            </a:r>
          </a:p>
          <a:p>
            <a:r>
              <a:rPr lang="en-US" dirty="0"/>
              <a:t>Web server references authorized public key(s) in HTTP header</a:t>
            </a:r>
          </a:p>
          <a:p>
            <a:pPr lvl="1"/>
            <a:r>
              <a:rPr lang="en-US" dirty="0"/>
              <a:t>HTTP Public Key Pinning (HPKP)</a:t>
            </a:r>
          </a:p>
          <a:p>
            <a:pPr lvl="1"/>
            <a:r>
              <a:rPr lang="en-US" dirty="0"/>
              <a:t>Certificate </a:t>
            </a:r>
            <a:r>
              <a:rPr lang="en-US" dirty="0" smtClean="0"/>
              <a:t>Transparency </a:t>
            </a:r>
            <a:r>
              <a:rPr lang="en-US" dirty="0"/>
              <a:t>framework</a:t>
            </a:r>
          </a:p>
        </p:txBody>
      </p:sp>
      <p:sp>
        <p:nvSpPr>
          <p:cNvPr id="4" name="Slide Number Placeholder 3">
            <a:extLst>
              <a:ext uri="{FF2B5EF4-FFF2-40B4-BE49-F238E27FC236}">
                <a16:creationId xmlns:a16="http://schemas.microsoft.com/office/drawing/2014/main" xmlns="" id="{06E02DF1-6536-4A68-910A-38C50830EA41}"/>
              </a:ext>
            </a:extLst>
          </p:cNvPr>
          <p:cNvSpPr>
            <a:spLocks noGrp="1"/>
          </p:cNvSpPr>
          <p:nvPr>
            <p:ph type="sldNum" sz="quarter" idx="11"/>
          </p:nvPr>
        </p:nvSpPr>
        <p:spPr/>
        <p:txBody>
          <a:bodyPr/>
          <a:lstStyle/>
          <a:p>
            <a:fld id="{B7CF8A19-3A9E-4ABC-B336-2FDDE321C72D}" type="slidenum">
              <a:rPr lang="en-US" smtClean="0"/>
              <a:pPr/>
              <a:t>19</a:t>
            </a:fld>
            <a:endParaRPr lang="en-US"/>
          </a:p>
        </p:txBody>
      </p:sp>
      <p:sp>
        <p:nvSpPr>
          <p:cNvPr id="5" name="Footer Placeholder 4">
            <a:extLst>
              <a:ext uri="{FF2B5EF4-FFF2-40B4-BE49-F238E27FC236}">
                <a16:creationId xmlns:a16="http://schemas.microsoft.com/office/drawing/2014/main" xmlns="" id="{7FD8A492-8FEF-4D55-8355-B44A579616A4}"/>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6"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936183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The scenario and problem</a:t>
            </a:r>
            <a:endParaRPr lang="en-US" dirty="0"/>
          </a:p>
        </p:txBody>
      </p:sp>
      <p:sp>
        <p:nvSpPr>
          <p:cNvPr id="4" name="Footer Placeholder 3"/>
          <p:cNvSpPr>
            <a:spLocks noGrp="1"/>
          </p:cNvSpPr>
          <p:nvPr>
            <p:ph type="ftr" sz="quarter" idx="10"/>
          </p:nvPr>
        </p:nvSpPr>
        <p:spPr/>
        <p:txBody>
          <a:bodyPr/>
          <a:lstStyle/>
          <a:p>
            <a:r>
              <a:rPr lang="en-GB" smtClean="0"/>
              <a:t>CompTIA Security+ Lesson 6 | Copyright © 2020 CompTIA Properties, LLC. All Rights Reserved.  |  CompTIA.org</a:t>
            </a:r>
            <a:endParaRPr lang="en-US" dirty="0"/>
          </a:p>
        </p:txBody>
      </p:sp>
      <p:sp>
        <p:nvSpPr>
          <p:cNvPr id="5" name="Slide Number Placeholder 4"/>
          <p:cNvSpPr>
            <a:spLocks noGrp="1"/>
          </p:cNvSpPr>
          <p:nvPr>
            <p:ph type="sldNum" sz="quarter" idx="11"/>
          </p:nvPr>
        </p:nvSpPr>
        <p:spPr/>
        <p:txBody>
          <a:bodyPr/>
          <a:lstStyle/>
          <a:p>
            <a:fld id="{B7CF8A19-3A9E-4ABC-B336-2FDDE321C72D}" type="slidenum">
              <a:rPr lang="en-US" smtClean="0"/>
              <a:pPr/>
              <a:t>2</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285" y="1806444"/>
            <a:ext cx="5676900"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103680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73D8DE35-AB45-4900-8A8F-07B8233F42A9}"/>
              </a:ext>
            </a:extLst>
          </p:cNvPr>
          <p:cNvSpPr>
            <a:spLocks noGrp="1"/>
          </p:cNvSpPr>
          <p:nvPr>
            <p:ph type="title"/>
          </p:nvPr>
        </p:nvSpPr>
        <p:spPr/>
        <p:txBody>
          <a:bodyPr/>
          <a:lstStyle/>
          <a:p>
            <a:r>
              <a:rPr lang="en-US" dirty="0"/>
              <a:t>Certificate Issues</a:t>
            </a:r>
          </a:p>
        </p:txBody>
      </p:sp>
      <p:sp>
        <p:nvSpPr>
          <p:cNvPr id="2" name="Content Placeholder 1">
            <a:extLst>
              <a:ext uri="{FF2B5EF4-FFF2-40B4-BE49-F238E27FC236}">
                <a16:creationId xmlns:a16="http://schemas.microsoft.com/office/drawing/2014/main" xmlns="" id="{FB0F964A-4629-41E2-96FD-0EF122ADC01B}"/>
              </a:ext>
            </a:extLst>
          </p:cNvPr>
          <p:cNvSpPr>
            <a:spLocks noGrp="1"/>
          </p:cNvSpPr>
          <p:nvPr>
            <p:ph idx="1"/>
          </p:nvPr>
        </p:nvSpPr>
        <p:spPr/>
        <p:txBody>
          <a:bodyPr/>
          <a:lstStyle/>
          <a:p>
            <a:r>
              <a:rPr lang="en-US" dirty="0"/>
              <a:t>Troubleshoot rejection of certificates by servers and clients</a:t>
            </a:r>
          </a:p>
          <a:p>
            <a:pPr lvl="1"/>
            <a:r>
              <a:rPr lang="en-US" dirty="0"/>
              <a:t>Existing certificate—check expiry and status</a:t>
            </a:r>
          </a:p>
          <a:p>
            <a:pPr lvl="1"/>
            <a:r>
              <a:rPr lang="en-US" dirty="0"/>
              <a:t>New certificate</a:t>
            </a:r>
          </a:p>
          <a:p>
            <a:pPr lvl="2"/>
            <a:r>
              <a:rPr lang="en-US" dirty="0"/>
              <a:t>Check key usage settings and requirements</a:t>
            </a:r>
          </a:p>
          <a:p>
            <a:pPr lvl="2"/>
            <a:r>
              <a:rPr lang="en-US" dirty="0"/>
              <a:t>Check subject name</a:t>
            </a:r>
          </a:p>
          <a:p>
            <a:pPr lvl="2"/>
            <a:r>
              <a:rPr lang="en-US" dirty="0"/>
              <a:t>Check chain of trust/root certificates</a:t>
            </a:r>
          </a:p>
          <a:p>
            <a:pPr lvl="1"/>
            <a:r>
              <a:rPr lang="en-US" dirty="0"/>
              <a:t>Verify time and date settings</a:t>
            </a:r>
          </a:p>
          <a:p>
            <a:r>
              <a:rPr lang="en-US" dirty="0"/>
              <a:t>Audit certificate and PKI infrastructure</a:t>
            </a:r>
          </a:p>
        </p:txBody>
      </p:sp>
      <p:sp>
        <p:nvSpPr>
          <p:cNvPr id="4" name="Slide Number Placeholder 3">
            <a:extLst>
              <a:ext uri="{FF2B5EF4-FFF2-40B4-BE49-F238E27FC236}">
                <a16:creationId xmlns:a16="http://schemas.microsoft.com/office/drawing/2014/main" xmlns="" id="{F5570F36-0BE3-4DA7-9EF6-D5CFC3276DA4}"/>
              </a:ext>
            </a:extLst>
          </p:cNvPr>
          <p:cNvSpPr>
            <a:spLocks noGrp="1"/>
          </p:cNvSpPr>
          <p:nvPr>
            <p:ph type="sldNum" sz="quarter" idx="11"/>
          </p:nvPr>
        </p:nvSpPr>
        <p:spPr/>
        <p:txBody>
          <a:bodyPr/>
          <a:lstStyle/>
          <a:p>
            <a:fld id="{B7CF8A19-3A9E-4ABC-B336-2FDDE321C72D}" type="slidenum">
              <a:rPr lang="en-US" smtClean="0"/>
              <a:pPr/>
              <a:t>20</a:t>
            </a:fld>
            <a:endParaRPr lang="en-US"/>
          </a:p>
        </p:txBody>
      </p:sp>
      <p:sp>
        <p:nvSpPr>
          <p:cNvPr id="5" name="Footer Placeholder 4">
            <a:extLst>
              <a:ext uri="{FF2B5EF4-FFF2-40B4-BE49-F238E27FC236}">
                <a16:creationId xmlns:a16="http://schemas.microsoft.com/office/drawing/2014/main" xmlns="" id="{A5439A35-8795-4BD8-A559-30B10C18B0DC}"/>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6"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415423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283268-DA5D-4198-A9EC-D6C71AD21633}"/>
              </a:ext>
            </a:extLst>
          </p:cNvPr>
          <p:cNvSpPr>
            <a:spLocks noGrp="1"/>
          </p:cNvSpPr>
          <p:nvPr>
            <p:ph type="ctrTitle"/>
          </p:nvPr>
        </p:nvSpPr>
        <p:spPr/>
        <p:txBody>
          <a:bodyPr/>
          <a:lstStyle/>
          <a:p>
            <a:r>
              <a:rPr lang="en-US"/>
              <a:t>Summary</a:t>
            </a:r>
          </a:p>
        </p:txBody>
      </p:sp>
      <p:sp>
        <p:nvSpPr>
          <p:cNvPr id="3" name="Subtitle 2">
            <a:extLst>
              <a:ext uri="{FF2B5EF4-FFF2-40B4-BE49-F238E27FC236}">
                <a16:creationId xmlns:a16="http://schemas.microsoft.com/office/drawing/2014/main" xmlns="" id="{84A690CE-5A82-45E7-955E-7B2DBE69EE8A}"/>
              </a:ext>
            </a:extLst>
          </p:cNvPr>
          <p:cNvSpPr>
            <a:spLocks noGrp="1"/>
          </p:cNvSpPr>
          <p:nvPr>
            <p:ph type="subTitle" idx="1"/>
          </p:nvPr>
        </p:nvSpPr>
        <p:spPr/>
        <p:txBody>
          <a:bodyPr/>
          <a:lstStyle/>
          <a:p>
            <a:r>
              <a:rPr lang="en-US" dirty="0"/>
              <a:t>Lesson 6</a:t>
            </a:r>
          </a:p>
        </p:txBody>
      </p:sp>
      <p:sp>
        <p:nvSpPr>
          <p:cNvPr id="4" name="Footer Placeholder 3">
            <a:extLst>
              <a:ext uri="{FF2B5EF4-FFF2-40B4-BE49-F238E27FC236}">
                <a16:creationId xmlns:a16="http://schemas.microsoft.com/office/drawing/2014/main" xmlns="" id="{8EA153C5-F7B4-427A-BE1E-58A355E33759}"/>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97E78D4B-2028-4A52-BB30-05AB549E118F}"/>
              </a:ext>
            </a:extLst>
          </p:cNvPr>
          <p:cNvSpPr>
            <a:spLocks noGrp="1"/>
          </p:cNvSpPr>
          <p:nvPr>
            <p:ph type="sldNum" sz="quarter" idx="11"/>
          </p:nvPr>
        </p:nvSpPr>
        <p:spPr/>
        <p:txBody>
          <a:bodyPr/>
          <a:lstStyle/>
          <a:p>
            <a:fld id="{B7CF8A19-3A9E-4ABC-B336-2FDDE321C72D}" type="slidenum">
              <a:rPr lang="en-US" smtClean="0"/>
              <a:pPr/>
              <a:t>21</a:t>
            </a:fld>
            <a:endParaRPr lang="en-US"/>
          </a:p>
        </p:txBody>
      </p:sp>
      <p:sp>
        <p:nvSpPr>
          <p:cNvPr id="6"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89167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Solution by KPI</a:t>
            </a:r>
            <a:endParaRPr lang="en-US" dirty="0"/>
          </a:p>
        </p:txBody>
      </p:sp>
      <p:sp>
        <p:nvSpPr>
          <p:cNvPr id="4" name="Footer Placeholder 3"/>
          <p:cNvSpPr>
            <a:spLocks noGrp="1"/>
          </p:cNvSpPr>
          <p:nvPr>
            <p:ph type="ftr" sz="quarter" idx="10"/>
          </p:nvPr>
        </p:nvSpPr>
        <p:spPr/>
        <p:txBody>
          <a:bodyPr/>
          <a:lstStyle/>
          <a:p>
            <a:r>
              <a:rPr lang="en-GB" smtClean="0"/>
              <a:t>CompTIA Security+ Lesson 6 | Copyright © 2020 CompTIA Properties, LLC. All Rights Reserved.  |  CompTIA.org</a:t>
            </a:r>
            <a:endParaRPr lang="en-US" dirty="0"/>
          </a:p>
        </p:txBody>
      </p:sp>
      <p:sp>
        <p:nvSpPr>
          <p:cNvPr id="5" name="Slide Number Placeholder 4"/>
          <p:cNvSpPr>
            <a:spLocks noGrp="1"/>
          </p:cNvSpPr>
          <p:nvPr>
            <p:ph type="sldNum" sz="quarter" idx="11"/>
          </p:nvPr>
        </p:nvSpPr>
        <p:spPr/>
        <p:txBody>
          <a:bodyPr/>
          <a:lstStyle/>
          <a:p>
            <a:fld id="{B7CF8A19-3A9E-4ABC-B336-2FDDE321C72D}" type="slidenum">
              <a:rPr lang="en-US" smtClean="0"/>
              <a:pPr/>
              <a:t>3</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512" y="1315810"/>
            <a:ext cx="5768975"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07931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BF8B33-9B40-44D4-9FC9-63D3706C6B7B}"/>
              </a:ext>
            </a:extLst>
          </p:cNvPr>
          <p:cNvSpPr>
            <a:spLocks noGrp="1"/>
          </p:cNvSpPr>
          <p:nvPr>
            <p:ph type="ctrTitle"/>
          </p:nvPr>
        </p:nvSpPr>
        <p:spPr/>
        <p:txBody>
          <a:bodyPr/>
          <a:lstStyle/>
          <a:p>
            <a:r>
              <a:rPr lang="en-US" dirty="0"/>
              <a:t>Implement Certificates and Certificate Authorities </a:t>
            </a:r>
          </a:p>
        </p:txBody>
      </p:sp>
      <p:sp>
        <p:nvSpPr>
          <p:cNvPr id="3" name="Subtitle 2">
            <a:extLst>
              <a:ext uri="{FF2B5EF4-FFF2-40B4-BE49-F238E27FC236}">
                <a16:creationId xmlns:a16="http://schemas.microsoft.com/office/drawing/2014/main" xmlns="" id="{B71AD60B-FA0E-4A29-A495-5DDE908F3372}"/>
              </a:ext>
            </a:extLst>
          </p:cNvPr>
          <p:cNvSpPr>
            <a:spLocks noGrp="1"/>
          </p:cNvSpPr>
          <p:nvPr>
            <p:ph type="subTitle" idx="1"/>
          </p:nvPr>
        </p:nvSpPr>
        <p:spPr/>
        <p:txBody>
          <a:bodyPr/>
          <a:lstStyle/>
          <a:p>
            <a:r>
              <a:rPr lang="en-US" dirty="0"/>
              <a:t>Topic 6A</a:t>
            </a:r>
          </a:p>
        </p:txBody>
      </p:sp>
      <p:sp>
        <p:nvSpPr>
          <p:cNvPr id="6" name="Slide Number Placeholder 5">
            <a:extLst>
              <a:ext uri="{FF2B5EF4-FFF2-40B4-BE49-F238E27FC236}">
                <a16:creationId xmlns:a16="http://schemas.microsoft.com/office/drawing/2014/main" xmlns="" id="{8CBCC112-BF45-475A-B798-10009BFF9455}"/>
              </a:ext>
            </a:extLst>
          </p:cNvPr>
          <p:cNvSpPr>
            <a:spLocks noGrp="1"/>
          </p:cNvSpPr>
          <p:nvPr>
            <p:ph type="sldNum" sz="quarter" idx="11"/>
          </p:nvPr>
        </p:nvSpPr>
        <p:spPr/>
        <p:txBody>
          <a:bodyPr/>
          <a:lstStyle/>
          <a:p>
            <a:fld id="{B7CF8A19-3A9E-4ABC-B336-2FDDE321C72D}" type="slidenum">
              <a:rPr lang="en-US" smtClean="0"/>
              <a:pPr/>
              <a:t>4</a:t>
            </a:fld>
            <a:endParaRPr lang="en-US"/>
          </a:p>
        </p:txBody>
      </p:sp>
      <p:sp>
        <p:nvSpPr>
          <p:cNvPr id="4" name="Footer Placeholder 3">
            <a:extLst>
              <a:ext uri="{FF2B5EF4-FFF2-40B4-BE49-F238E27FC236}">
                <a16:creationId xmlns:a16="http://schemas.microsoft.com/office/drawing/2014/main" xmlns="" id="{B5F9772E-A5BC-4BE3-9FFF-7DF8944E13F1}"/>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7"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966308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7" name="Rectangle 3"/>
          <p:cNvSpPr>
            <a:spLocks noGrp="1" noChangeArrowheads="1"/>
          </p:cNvSpPr>
          <p:nvPr>
            <p:ph idx="1"/>
          </p:nvPr>
        </p:nvSpPr>
        <p:spPr/>
        <p:txBody>
          <a:bodyPr/>
          <a:lstStyle/>
          <a:p>
            <a:r>
              <a:rPr lang="en-US" noProof="0" dirty="0"/>
              <a:t>Public key cryptography</a:t>
            </a:r>
          </a:p>
          <a:p>
            <a:pPr lvl="1"/>
            <a:r>
              <a:rPr lang="en-US" noProof="0" dirty="0"/>
              <a:t>When you want others to send you confidential messages, you give them your public key to use to encrypt the message</a:t>
            </a:r>
          </a:p>
          <a:p>
            <a:pPr lvl="1"/>
            <a:r>
              <a:rPr lang="en-US" noProof="0" dirty="0"/>
              <a:t>When you want to authenticate yourself to others, you create a signature and sign it by encrypting the signature with your private key</a:t>
            </a:r>
          </a:p>
          <a:p>
            <a:r>
              <a:rPr lang="en-US" noProof="0" dirty="0"/>
              <a:t>But how does someone trust the public key?</a:t>
            </a:r>
          </a:p>
          <a:p>
            <a:r>
              <a:rPr lang="en-US" noProof="0" dirty="0"/>
              <a:t>Public key infrastructure (PKI) </a:t>
            </a:r>
            <a:r>
              <a:rPr lang="en-US" noProof="0" dirty="0">
                <a:solidFill>
                  <a:srgbClr val="FF0000"/>
                </a:solidFill>
              </a:rPr>
              <a:t>validates the identity of the owner of a public key</a:t>
            </a:r>
          </a:p>
          <a:p>
            <a:r>
              <a:rPr lang="en-US" noProof="0" dirty="0"/>
              <a:t>Public key is wrapped in a digital certificate signed by a certificate authority (CA)</a:t>
            </a:r>
          </a:p>
          <a:p>
            <a:r>
              <a:rPr lang="en-US" noProof="0" dirty="0"/>
              <a:t>Sender and recipient must both trust the CA</a:t>
            </a:r>
          </a:p>
        </p:txBody>
      </p:sp>
      <p:sp>
        <p:nvSpPr>
          <p:cNvPr id="11266" name="Rectangle 2"/>
          <p:cNvSpPr>
            <a:spLocks noGrp="1" noChangeArrowheads="1"/>
          </p:cNvSpPr>
          <p:nvPr>
            <p:ph type="title"/>
          </p:nvPr>
        </p:nvSpPr>
        <p:spPr/>
        <p:txBody>
          <a:bodyPr/>
          <a:lstStyle/>
          <a:p>
            <a:r>
              <a:rPr lang="en-US" noProof="0" dirty="0"/>
              <a:t>Public and Private Key Usage</a:t>
            </a:r>
          </a:p>
        </p:txBody>
      </p:sp>
      <p:sp>
        <p:nvSpPr>
          <p:cNvPr id="2" name="Slide Number Placeholder 1">
            <a:extLst>
              <a:ext uri="{FF2B5EF4-FFF2-40B4-BE49-F238E27FC236}">
                <a16:creationId xmlns:a16="http://schemas.microsoft.com/office/drawing/2014/main" xmlns="" id="{28E6211D-FA53-42CB-BB1F-F22641FE52B3}"/>
              </a:ext>
            </a:extLst>
          </p:cNvPr>
          <p:cNvSpPr>
            <a:spLocks noGrp="1"/>
          </p:cNvSpPr>
          <p:nvPr>
            <p:ph type="sldNum" sz="quarter" idx="11"/>
          </p:nvPr>
        </p:nvSpPr>
        <p:spPr/>
        <p:txBody>
          <a:bodyPr/>
          <a:lstStyle/>
          <a:p>
            <a:fld id="{B7CF8A19-3A9E-4ABC-B336-2FDDE321C72D}" type="slidenum">
              <a:rPr lang="en-US" smtClean="0"/>
              <a:pPr/>
              <a:t>5</a:t>
            </a:fld>
            <a:endParaRPr lang="en-US"/>
          </a:p>
        </p:txBody>
      </p:sp>
      <p:sp>
        <p:nvSpPr>
          <p:cNvPr id="3" name="Footer Placeholder 2">
            <a:extLst>
              <a:ext uri="{FF2B5EF4-FFF2-40B4-BE49-F238E27FC236}">
                <a16:creationId xmlns:a16="http://schemas.microsoft.com/office/drawing/2014/main" xmlns="" id="{6437F1B9-5597-43F4-A9A4-4DECDA6DFA50}"/>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6"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800313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D9ACAAF-85EB-47B7-ABFE-84856BFC1F07}"/>
              </a:ext>
            </a:extLst>
          </p:cNvPr>
          <p:cNvSpPr>
            <a:spLocks noGrp="1"/>
          </p:cNvSpPr>
          <p:nvPr>
            <p:ph idx="1"/>
          </p:nvPr>
        </p:nvSpPr>
        <p:spPr/>
        <p:txBody>
          <a:bodyPr/>
          <a:lstStyle/>
          <a:p>
            <a:r>
              <a:rPr lang="en-GB" dirty="0"/>
              <a:t>3.9 Given a scenario, implement public key infrastructure</a:t>
            </a:r>
          </a:p>
        </p:txBody>
      </p:sp>
      <p:sp>
        <p:nvSpPr>
          <p:cNvPr id="5" name="Title 4">
            <a:extLst>
              <a:ext uri="{FF2B5EF4-FFF2-40B4-BE49-F238E27FC236}">
                <a16:creationId xmlns:a16="http://schemas.microsoft.com/office/drawing/2014/main" xmlns="" id="{CD463FAB-4E48-40C9-A45D-792AF64FBDE6}"/>
              </a:ext>
            </a:extLst>
          </p:cNvPr>
          <p:cNvSpPr>
            <a:spLocks noGrp="1"/>
          </p:cNvSpPr>
          <p:nvPr>
            <p:ph type="title"/>
          </p:nvPr>
        </p:nvSpPr>
        <p:spPr/>
        <p:txBody>
          <a:bodyPr/>
          <a:lstStyle/>
          <a:p>
            <a:r>
              <a:rPr lang="en-US" dirty="0"/>
              <a:t>Syllabus Objectives Covered</a:t>
            </a:r>
          </a:p>
        </p:txBody>
      </p:sp>
      <p:sp>
        <p:nvSpPr>
          <p:cNvPr id="6" name="Slide Number Placeholder 5">
            <a:extLst>
              <a:ext uri="{FF2B5EF4-FFF2-40B4-BE49-F238E27FC236}">
                <a16:creationId xmlns:a16="http://schemas.microsoft.com/office/drawing/2014/main" xmlns="" id="{0603089F-B10A-4C52-AF13-07154209D6EA}"/>
              </a:ext>
            </a:extLst>
          </p:cNvPr>
          <p:cNvSpPr>
            <a:spLocks noGrp="1"/>
          </p:cNvSpPr>
          <p:nvPr>
            <p:ph type="sldNum" sz="quarter" idx="11"/>
          </p:nvPr>
        </p:nvSpPr>
        <p:spPr/>
        <p:txBody>
          <a:bodyPr/>
          <a:lstStyle/>
          <a:p>
            <a:fld id="{B7CF8A19-3A9E-4ABC-B336-2FDDE321C72D}" type="slidenum">
              <a:rPr lang="en-US" smtClean="0"/>
              <a:pPr/>
              <a:t>6</a:t>
            </a:fld>
            <a:endParaRPr lang="en-US"/>
          </a:p>
        </p:txBody>
      </p:sp>
      <p:sp>
        <p:nvSpPr>
          <p:cNvPr id="3" name="Footer Placeholder 2">
            <a:extLst>
              <a:ext uri="{FF2B5EF4-FFF2-40B4-BE49-F238E27FC236}">
                <a16:creationId xmlns:a16="http://schemas.microsoft.com/office/drawing/2014/main" xmlns="" id="{BD398067-76FC-455D-8CCE-F6E36F15AECA}"/>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5" y="93306"/>
            <a:ext cx="8388221" cy="4767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942606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noProof="0" dirty="0"/>
              <a:t>Certificate </a:t>
            </a:r>
            <a:r>
              <a:rPr lang="en-US" noProof="0" dirty="0" smtClean="0"/>
              <a:t>Authorities</a:t>
            </a:r>
            <a:r>
              <a:rPr lang="en-US" dirty="0"/>
              <a:t/>
            </a:r>
            <a:br>
              <a:rPr lang="en-US" dirty="0"/>
            </a:br>
            <a:r>
              <a:rPr lang="en-US" sz="1100" dirty="0"/>
              <a:t>(CA) is a trusted organization that issues digital certificates for websites and other entities</a:t>
            </a:r>
            <a:endParaRPr lang="en-US" sz="1100" noProof="0" dirty="0"/>
          </a:p>
        </p:txBody>
      </p:sp>
      <p:pic>
        <p:nvPicPr>
          <p:cNvPr id="7" name="Content Placeholder 6">
            <a:extLst>
              <a:ext uri="{FF2B5EF4-FFF2-40B4-BE49-F238E27FC236}">
                <a16:creationId xmlns:a16="http://schemas.microsoft.com/office/drawing/2014/main" xmlns="" id="{63117BD9-1331-4351-B8FF-51DC28E6CC85}"/>
              </a:ext>
            </a:extLst>
          </p:cNvPr>
          <p:cNvPicPr>
            <a:picLocks noGrp="1"/>
          </p:cNvPicPr>
          <p:nvPr>
            <p:ph sz="half" idx="1"/>
          </p:nvPr>
        </p:nvPicPr>
        <p:blipFill>
          <a:blip r:embed="rId3"/>
          <a:stretch>
            <a:fillRect/>
          </a:stretch>
        </p:blipFill>
        <p:spPr>
          <a:xfrm>
            <a:off x="457200" y="1812232"/>
            <a:ext cx="4038600" cy="1671437"/>
          </a:xfrm>
        </p:spPr>
      </p:pic>
      <p:sp>
        <p:nvSpPr>
          <p:cNvPr id="13316" name="Rectangle 4"/>
          <p:cNvSpPr>
            <a:spLocks noGrp="1" noChangeArrowheads="1"/>
          </p:cNvSpPr>
          <p:nvPr>
            <p:ph sz="half" idx="2"/>
          </p:nvPr>
        </p:nvSpPr>
        <p:spPr/>
        <p:txBody>
          <a:bodyPr>
            <a:normAutofit/>
          </a:bodyPr>
          <a:lstStyle/>
          <a:p>
            <a:r>
              <a:rPr lang="en-US" noProof="0" dirty="0"/>
              <a:t>Private CAs versus third-party CAs</a:t>
            </a:r>
          </a:p>
          <a:p>
            <a:endParaRPr lang="en-US" noProof="0" dirty="0" smtClean="0"/>
          </a:p>
          <a:p>
            <a:r>
              <a:rPr lang="en-US" noProof="0" dirty="0" smtClean="0"/>
              <a:t>Define </a:t>
            </a:r>
            <a:r>
              <a:rPr lang="en-US" noProof="0" dirty="0"/>
              <a:t>services offered</a:t>
            </a:r>
          </a:p>
          <a:p>
            <a:r>
              <a:rPr lang="en-US" noProof="0" dirty="0"/>
              <a:t>Ensure validity of certificates and users</a:t>
            </a:r>
          </a:p>
          <a:p>
            <a:r>
              <a:rPr lang="en-US" noProof="0" dirty="0"/>
              <a:t>Establish trustworthy working procedures</a:t>
            </a:r>
          </a:p>
          <a:p>
            <a:r>
              <a:rPr lang="en-US" noProof="0" dirty="0"/>
              <a:t>Manage servers and keys</a:t>
            </a:r>
          </a:p>
        </p:txBody>
      </p:sp>
      <p:sp>
        <p:nvSpPr>
          <p:cNvPr id="6" name="TextBox 5">
            <a:extLst>
              <a:ext uri="{FF2B5EF4-FFF2-40B4-BE49-F238E27FC236}">
                <a16:creationId xmlns:a16="http://schemas.microsoft.com/office/drawing/2014/main" xmlns="" id="{14D884F1-7C19-49D1-ACFD-AE96C403AAFC}"/>
              </a:ext>
            </a:extLst>
          </p:cNvPr>
          <p:cNvSpPr txBox="1"/>
          <p:nvPr/>
        </p:nvSpPr>
        <p:spPr>
          <a:xfrm>
            <a:off x="341927" y="3483669"/>
            <a:ext cx="2664512" cy="230832"/>
          </a:xfrm>
          <a:prstGeom prst="rect">
            <a:avLst/>
          </a:prstGeom>
          <a:noFill/>
        </p:spPr>
        <p:txBody>
          <a:bodyPr wrap="none" rtlCol="0">
            <a:spAutoFit/>
          </a:bodyPr>
          <a:lstStyle/>
          <a:p>
            <a:pPr algn="just"/>
            <a:r>
              <a:rPr lang="en-US" sz="900" i="1" dirty="0">
                <a:solidFill>
                  <a:srgbClr val="45545F"/>
                </a:solidFill>
              </a:rPr>
              <a:t>Screenshot used with permission from Microsoft.</a:t>
            </a:r>
          </a:p>
        </p:txBody>
      </p:sp>
      <p:sp>
        <p:nvSpPr>
          <p:cNvPr id="3" name="Slide Number Placeholder 2">
            <a:extLst>
              <a:ext uri="{FF2B5EF4-FFF2-40B4-BE49-F238E27FC236}">
                <a16:creationId xmlns:a16="http://schemas.microsoft.com/office/drawing/2014/main" xmlns="" id="{40AB38F5-8778-4CD5-979F-E0C86A718249}"/>
              </a:ext>
            </a:extLst>
          </p:cNvPr>
          <p:cNvSpPr>
            <a:spLocks noGrp="1"/>
          </p:cNvSpPr>
          <p:nvPr>
            <p:ph type="sldNum" sz="quarter" idx="11"/>
          </p:nvPr>
        </p:nvSpPr>
        <p:spPr/>
        <p:txBody>
          <a:bodyPr/>
          <a:lstStyle/>
          <a:p>
            <a:fld id="{B7CF8A19-3A9E-4ABC-B336-2FDDE321C72D}" type="slidenum">
              <a:rPr lang="en-US" smtClean="0"/>
              <a:pPr/>
              <a:t>7</a:t>
            </a:fld>
            <a:endParaRPr lang="en-US"/>
          </a:p>
        </p:txBody>
      </p:sp>
      <p:sp>
        <p:nvSpPr>
          <p:cNvPr id="2" name="Footer Placeholder 1">
            <a:extLst>
              <a:ext uri="{FF2B5EF4-FFF2-40B4-BE49-F238E27FC236}">
                <a16:creationId xmlns:a16="http://schemas.microsoft.com/office/drawing/2014/main" xmlns="" id="{62450A17-098A-4092-A968-B22DE84C3C90}"/>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8"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575362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9D5876-EC88-46D9-99C7-F5E6E330E9AE}"/>
              </a:ext>
            </a:extLst>
          </p:cNvPr>
          <p:cNvSpPr>
            <a:spLocks noGrp="1"/>
          </p:cNvSpPr>
          <p:nvPr>
            <p:ph type="title"/>
          </p:nvPr>
        </p:nvSpPr>
        <p:spPr/>
        <p:txBody>
          <a:bodyPr/>
          <a:lstStyle/>
          <a:p>
            <a:r>
              <a:rPr lang="en-US" dirty="0"/>
              <a:t>Digital Certificates</a:t>
            </a:r>
          </a:p>
        </p:txBody>
      </p:sp>
      <p:pic>
        <p:nvPicPr>
          <p:cNvPr id="6" name="Content Placeholder 6" descr="Digital certificate details">
            <a:extLst>
              <a:ext uri="{FF2B5EF4-FFF2-40B4-BE49-F238E27FC236}">
                <a16:creationId xmlns:a16="http://schemas.microsoft.com/office/drawing/2014/main" xmlns="" id="{B0C3C19B-CE97-4027-834E-A5DEAE0E8491}"/>
              </a:ext>
            </a:extLst>
          </p:cNvPr>
          <p:cNvPicPr>
            <a:picLocks noGrp="1"/>
          </p:cNvPicPr>
          <p:nvPr>
            <p:ph sz="half" idx="1"/>
          </p:nvPr>
        </p:nvPicPr>
        <p:blipFill rotWithShape="1">
          <a:blip r:embed="rId3">
            <a:extLst>
              <a:ext uri="{28A0092B-C50C-407E-A947-70E740481C1C}">
                <a14:useLocalDpi xmlns:a14="http://schemas.microsoft.com/office/drawing/2010/main" val="0"/>
              </a:ext>
            </a:extLst>
          </a:blip>
          <a:stretch/>
        </p:blipFill>
        <p:spPr>
          <a:xfrm>
            <a:off x="1141937" y="875412"/>
            <a:ext cx="2669126" cy="3394075"/>
          </a:xfrm>
        </p:spPr>
      </p:pic>
      <p:sp>
        <p:nvSpPr>
          <p:cNvPr id="4" name="Content Placeholder 3">
            <a:extLst>
              <a:ext uri="{FF2B5EF4-FFF2-40B4-BE49-F238E27FC236}">
                <a16:creationId xmlns:a16="http://schemas.microsoft.com/office/drawing/2014/main" xmlns="" id="{478C35F0-1CE4-4CF4-87CC-1675A1C669A9}"/>
              </a:ext>
            </a:extLst>
          </p:cNvPr>
          <p:cNvSpPr>
            <a:spLocks noGrp="1"/>
          </p:cNvSpPr>
          <p:nvPr>
            <p:ph sz="half" idx="2"/>
          </p:nvPr>
        </p:nvSpPr>
        <p:spPr/>
        <p:txBody>
          <a:bodyPr/>
          <a:lstStyle/>
          <a:p>
            <a:r>
              <a:rPr lang="en-US" dirty="0"/>
              <a:t>Contains subject’s public key</a:t>
            </a:r>
          </a:p>
          <a:p>
            <a:r>
              <a:rPr lang="en-US" dirty="0"/>
              <a:t>Information identifying the subject plus usage and validity</a:t>
            </a:r>
          </a:p>
          <a:p>
            <a:r>
              <a:rPr lang="en-US" dirty="0"/>
              <a:t>Digital certificate standards</a:t>
            </a:r>
          </a:p>
          <a:p>
            <a:pPr lvl="1"/>
            <a:r>
              <a:rPr lang="en-US" dirty="0"/>
              <a:t>X.509 Public Key Infrastructure (PKIX)</a:t>
            </a:r>
          </a:p>
          <a:p>
            <a:pPr lvl="1"/>
            <a:r>
              <a:rPr lang="en-US" dirty="0"/>
              <a:t>PKCS (Public Key Cryptography Standards)</a:t>
            </a:r>
          </a:p>
          <a:p>
            <a:endParaRPr lang="en-US" dirty="0"/>
          </a:p>
        </p:txBody>
      </p:sp>
      <p:sp>
        <p:nvSpPr>
          <p:cNvPr id="3" name="TextBox 2">
            <a:extLst>
              <a:ext uri="{FF2B5EF4-FFF2-40B4-BE49-F238E27FC236}">
                <a16:creationId xmlns:a16="http://schemas.microsoft.com/office/drawing/2014/main" xmlns="" id="{EDD1A015-F96C-416E-9F39-8862959F864D}"/>
              </a:ext>
            </a:extLst>
          </p:cNvPr>
          <p:cNvSpPr txBox="1"/>
          <p:nvPr/>
        </p:nvSpPr>
        <p:spPr>
          <a:xfrm>
            <a:off x="1026326" y="4249402"/>
            <a:ext cx="2664512" cy="230832"/>
          </a:xfrm>
          <a:prstGeom prst="rect">
            <a:avLst/>
          </a:prstGeom>
          <a:noFill/>
        </p:spPr>
        <p:txBody>
          <a:bodyPr wrap="none" rtlCol="0">
            <a:spAutoFit/>
          </a:bodyPr>
          <a:lstStyle/>
          <a:p>
            <a:r>
              <a:rPr lang="en-US" sz="900" i="1" dirty="0">
                <a:solidFill>
                  <a:srgbClr val="45545F"/>
                </a:solidFill>
              </a:rPr>
              <a:t>Screenshot used with permission from Microsoft.</a:t>
            </a:r>
          </a:p>
        </p:txBody>
      </p:sp>
      <p:sp>
        <p:nvSpPr>
          <p:cNvPr id="7" name="Slide Number Placeholder 6">
            <a:extLst>
              <a:ext uri="{FF2B5EF4-FFF2-40B4-BE49-F238E27FC236}">
                <a16:creationId xmlns:a16="http://schemas.microsoft.com/office/drawing/2014/main" xmlns="" id="{505C30E4-994D-4A4F-96EC-526080D7F032}"/>
              </a:ext>
            </a:extLst>
          </p:cNvPr>
          <p:cNvSpPr>
            <a:spLocks noGrp="1"/>
          </p:cNvSpPr>
          <p:nvPr>
            <p:ph type="sldNum" sz="quarter" idx="11"/>
          </p:nvPr>
        </p:nvSpPr>
        <p:spPr/>
        <p:txBody>
          <a:bodyPr/>
          <a:lstStyle/>
          <a:p>
            <a:fld id="{B7CF8A19-3A9E-4ABC-B336-2FDDE321C72D}" type="slidenum">
              <a:rPr lang="en-US" smtClean="0"/>
              <a:pPr/>
              <a:t>8</a:t>
            </a:fld>
            <a:endParaRPr lang="en-US"/>
          </a:p>
        </p:txBody>
      </p:sp>
      <p:sp>
        <p:nvSpPr>
          <p:cNvPr id="5" name="Footer Placeholder 4">
            <a:extLst>
              <a:ext uri="{FF2B5EF4-FFF2-40B4-BE49-F238E27FC236}">
                <a16:creationId xmlns:a16="http://schemas.microsoft.com/office/drawing/2014/main" xmlns="" id="{97E3236E-9347-4714-9D12-CE80645714BF}"/>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8"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741239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Certificate </a:t>
            </a:r>
            <a:r>
              <a:rPr lang="en-US" dirty="0"/>
              <a:t>Attributes</a:t>
            </a:r>
            <a:endParaRPr lang="en-US" noProof="0" dirty="0"/>
          </a:p>
        </p:txBody>
      </p:sp>
      <p:graphicFrame>
        <p:nvGraphicFramePr>
          <p:cNvPr id="4" name="Group 64">
            <a:extLst>
              <a:ext uri="{FF2B5EF4-FFF2-40B4-BE49-F238E27FC236}">
                <a16:creationId xmlns:a16="http://schemas.microsoft.com/office/drawing/2014/main" xmlns="" id="{4D6AE14C-77DA-4EEE-B021-21253D5B2BB3}"/>
              </a:ext>
            </a:extLst>
          </p:cNvPr>
          <p:cNvGraphicFramePr>
            <a:graphicFrameLocks noGrp="1"/>
          </p:cNvGraphicFramePr>
          <p:nvPr>
            <p:extLst>
              <p:ext uri="{D42A27DB-BD31-4B8C-83A1-F6EECF244321}">
                <p14:modId xmlns:p14="http://schemas.microsoft.com/office/powerpoint/2010/main" val="1845865982"/>
              </p:ext>
            </p:extLst>
          </p:nvPr>
        </p:nvGraphicFramePr>
        <p:xfrm>
          <a:off x="878038" y="798963"/>
          <a:ext cx="7383344" cy="3734706"/>
        </p:xfrm>
        <a:graphic>
          <a:graphicData uri="http://schemas.openxmlformats.org/drawingml/2006/table">
            <a:tbl>
              <a:tblPr/>
              <a:tblGrid>
                <a:gridCol w="1709827">
                  <a:extLst>
                    <a:ext uri="{9D8B030D-6E8A-4147-A177-3AD203B41FA5}">
                      <a16:colId xmlns:a16="http://schemas.microsoft.com/office/drawing/2014/main" xmlns="" val="20000"/>
                    </a:ext>
                  </a:extLst>
                </a:gridCol>
                <a:gridCol w="5673517">
                  <a:extLst>
                    <a:ext uri="{9D8B030D-6E8A-4147-A177-3AD203B41FA5}">
                      <a16:colId xmlns:a16="http://schemas.microsoft.com/office/drawing/2014/main" xmlns="" val="20001"/>
                    </a:ext>
                  </a:extLst>
                </a:gridCol>
              </a:tblGrid>
              <a:tr h="369369">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1" i="0" u="none" strike="noStrike" kern="1200" cap="none" normalizeH="0" baseline="0" dirty="0">
                          <a:ln>
                            <a:noFill/>
                          </a:ln>
                          <a:solidFill>
                            <a:schemeClr val="bg1"/>
                          </a:solidFill>
                          <a:effectLst/>
                          <a:latin typeface="+mn-lt"/>
                          <a:ea typeface="+mn-ea"/>
                          <a:cs typeface="Calibri"/>
                        </a:rPr>
                        <a:t>Field</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rgbClr val="007C9E"/>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400" b="1" i="0" u="none" strike="noStrike" kern="1200" cap="none" normalizeH="0" baseline="0" dirty="0">
                          <a:ln>
                            <a:noFill/>
                          </a:ln>
                          <a:solidFill>
                            <a:schemeClr val="bg1"/>
                          </a:solidFill>
                          <a:effectLst/>
                          <a:latin typeface="+mn-lt"/>
                          <a:ea typeface="+mn-ea"/>
                          <a:cs typeface="Calibri"/>
                        </a:rPr>
                        <a:t>Usage</a:t>
                      </a:r>
                    </a:p>
                  </a:txBody>
                  <a:tcPr marT="45732" marB="45732"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rgbClr val="007C9E"/>
                    </a:solidFill>
                  </a:tcPr>
                </a:tc>
                <a:extLst>
                  <a:ext uri="{0D108BD9-81ED-4DB2-BD59-A6C34878D82A}">
                    <a16:rowId xmlns:a16="http://schemas.microsoft.com/office/drawing/2014/main" xmlns="" val="10000"/>
                  </a:ext>
                </a:extLst>
              </a:tr>
              <a:tr h="346185">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Serial Number</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GB" sz="1200" b="0" i="0" u="none" strike="noStrike" kern="1200" cap="none" normalizeH="0" baseline="0" dirty="0">
                          <a:ln>
                            <a:noFill/>
                          </a:ln>
                          <a:solidFill>
                            <a:srgbClr val="45545F"/>
                          </a:solidFill>
                          <a:effectLst/>
                          <a:latin typeface="+mn-lt"/>
                          <a:ea typeface="+mn-ea"/>
                          <a:cs typeface="Calibri"/>
                        </a:rPr>
                        <a:t>A number uniquely identifying the certificate within the domain of its CA. </a:t>
                      </a:r>
                      <a:endParaRPr kumimoji="0" lang="en-US" sz="1200" b="0" i="0" u="none" strike="noStrike" kern="1200" cap="none" normalizeH="0" baseline="0" dirty="0">
                        <a:ln>
                          <a:noFill/>
                        </a:ln>
                        <a:solidFill>
                          <a:srgbClr val="45545F"/>
                        </a:solidFill>
                        <a:effectLst/>
                        <a:latin typeface="+mn-lt"/>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02"/>
                  </a:ext>
                </a:extLst>
              </a:tr>
              <a:tr h="335792">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Signature Algorithm</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mn-lt"/>
                          <a:ea typeface="+mn-ea"/>
                          <a:cs typeface="Calibri"/>
                        </a:rPr>
                        <a:t>The algorithm used by the CA to sign the certificate.</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0003"/>
                  </a:ext>
                </a:extLst>
              </a:tr>
              <a:tr h="335792">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Issuer</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mn-lt"/>
                          <a:ea typeface="+mn-ea"/>
                          <a:cs typeface="Calibri"/>
                        </a:rPr>
                        <a:t>The name of the CA.</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3889737178"/>
                  </a:ext>
                </a:extLst>
              </a:tr>
              <a:tr h="335792">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Valid From/To</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mn-lt"/>
                          <a:ea typeface="+mn-ea"/>
                          <a:cs typeface="Calibri"/>
                        </a:rPr>
                        <a:t>Date and time during which the certificate is valid.</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994947570"/>
                  </a:ext>
                </a:extLst>
              </a:tr>
              <a:tr h="358981">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Subject</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GB" sz="1200" b="0" i="0" u="none" strike="noStrike" kern="1200" cap="none" normalizeH="0" baseline="0" dirty="0">
                          <a:ln>
                            <a:noFill/>
                          </a:ln>
                          <a:solidFill>
                            <a:srgbClr val="45545F"/>
                          </a:solidFill>
                          <a:effectLst/>
                          <a:latin typeface="+mn-lt"/>
                          <a:ea typeface="+mn-ea"/>
                          <a:cs typeface="Calibri"/>
                        </a:rPr>
                        <a:t>The name of the certificate holder, expressed as a distinguished name (DN). Within this, the Common Name (CN) part should usually match either the fully qualified domain name (FQDN) of the server or a user email address.</a:t>
                      </a:r>
                      <a:endParaRPr kumimoji="0" lang="en-US" sz="1200" b="0" i="0" u="none" strike="noStrike" kern="1200" cap="none" normalizeH="0" baseline="0" dirty="0">
                        <a:ln>
                          <a:noFill/>
                        </a:ln>
                        <a:solidFill>
                          <a:srgbClr val="45545F"/>
                        </a:solidFill>
                        <a:effectLst/>
                        <a:latin typeface="+mn-lt"/>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998955186"/>
                  </a:ext>
                </a:extLst>
              </a:tr>
              <a:tr h="335792">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Public Key</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mn-lt"/>
                          <a:ea typeface="+mn-ea"/>
                          <a:cs typeface="Calibri"/>
                        </a:rPr>
                        <a:t>Public key and algorithm used by the certificate holder.</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3725800404"/>
                  </a:ext>
                </a:extLst>
              </a:tr>
              <a:tr h="335792">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Extensions</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0" i="0" u="none" strike="noStrike" kern="1200" cap="none" normalizeH="0" baseline="0" dirty="0">
                          <a:ln>
                            <a:noFill/>
                          </a:ln>
                          <a:solidFill>
                            <a:srgbClr val="45545F"/>
                          </a:solidFill>
                          <a:effectLst/>
                          <a:latin typeface="+mn-lt"/>
                          <a:ea typeface="+mn-ea"/>
                          <a:cs typeface="Calibri"/>
                        </a:rPr>
                        <a:t>V3 certificates can be defined with extended attributes, such as friendly subject or issuer names, contact email addresses, and intended key usage. </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1828653609"/>
                  </a:ext>
                </a:extLst>
              </a:tr>
              <a:tr h="335792">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US" sz="1200" b="1" i="0" u="none" strike="noStrike" kern="1200" cap="none" normalizeH="0" baseline="0" dirty="0">
                          <a:ln>
                            <a:noFill/>
                          </a:ln>
                          <a:solidFill>
                            <a:srgbClr val="45545F"/>
                          </a:solidFill>
                          <a:effectLst/>
                          <a:latin typeface="+mn-lt"/>
                          <a:ea typeface="+mn-ea"/>
                          <a:cs typeface="Calibri"/>
                        </a:rPr>
                        <a:t>Subject Alternative Name (SAN)</a:t>
                      </a: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90B9"/>
                        </a:buClr>
                        <a:buSzTx/>
                        <a:buFontTx/>
                        <a:buNone/>
                        <a:tabLst/>
                      </a:pPr>
                      <a:r>
                        <a:rPr kumimoji="0" lang="en-GB" sz="1200" b="0" i="0" u="none" strike="noStrike" kern="1200" cap="none" normalizeH="0" baseline="0" dirty="0">
                          <a:ln>
                            <a:noFill/>
                          </a:ln>
                          <a:solidFill>
                            <a:srgbClr val="45545F"/>
                          </a:solidFill>
                          <a:effectLst/>
                          <a:latin typeface="+mn-lt"/>
                          <a:ea typeface="+mn-ea"/>
                          <a:cs typeface="Calibri"/>
                        </a:rPr>
                        <a:t>This extension field is the preferred mechanism to identify the DNS name or names by which a host is identified.</a:t>
                      </a:r>
                      <a:endParaRPr kumimoji="0" lang="en-US" sz="1200" b="0" i="0" u="none" strike="noStrike" kern="1200" cap="none" normalizeH="0" baseline="0" dirty="0">
                        <a:ln>
                          <a:noFill/>
                        </a:ln>
                        <a:solidFill>
                          <a:srgbClr val="45545F"/>
                        </a:solidFill>
                        <a:effectLst/>
                        <a:latin typeface="+mn-lt"/>
                        <a:ea typeface="+mn-ea"/>
                        <a:cs typeface="Calibri"/>
                      </a:endParaRPr>
                    </a:p>
                  </a:txBody>
                  <a:tcPr marT="45732" marB="45732"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rgbClr val="0090B9"/>
                      </a:solidFill>
                      <a:prstDash val="solid"/>
                      <a:round/>
                      <a:headEnd type="none" w="med" len="med"/>
                      <a:tailEnd type="none" w="med" len="med"/>
                    </a:lnT>
                    <a:lnB w="12700" cap="flat" cmpd="sng" algn="ctr">
                      <a:solidFill>
                        <a:srgbClr val="0090B9"/>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xmlns="" val="2057661539"/>
                  </a:ext>
                </a:extLst>
              </a:tr>
            </a:tbl>
          </a:graphicData>
        </a:graphic>
      </p:graphicFrame>
      <p:sp>
        <p:nvSpPr>
          <p:cNvPr id="3" name="Slide Number Placeholder 2">
            <a:extLst>
              <a:ext uri="{FF2B5EF4-FFF2-40B4-BE49-F238E27FC236}">
                <a16:creationId xmlns:a16="http://schemas.microsoft.com/office/drawing/2014/main" xmlns="" id="{A67DD406-C0C4-4E4E-AEA8-0BE17B0D2D9E}"/>
              </a:ext>
            </a:extLst>
          </p:cNvPr>
          <p:cNvSpPr>
            <a:spLocks noGrp="1"/>
          </p:cNvSpPr>
          <p:nvPr>
            <p:ph type="sldNum" sz="quarter" idx="11"/>
          </p:nvPr>
        </p:nvSpPr>
        <p:spPr/>
        <p:txBody>
          <a:bodyPr/>
          <a:lstStyle/>
          <a:p>
            <a:fld id="{B7CF8A19-3A9E-4ABC-B336-2FDDE321C72D}" type="slidenum">
              <a:rPr lang="en-US" smtClean="0"/>
              <a:pPr/>
              <a:t>9</a:t>
            </a:fld>
            <a:endParaRPr lang="en-US"/>
          </a:p>
        </p:txBody>
      </p:sp>
      <p:sp>
        <p:nvSpPr>
          <p:cNvPr id="5" name="Footer Placeholder 4">
            <a:extLst>
              <a:ext uri="{FF2B5EF4-FFF2-40B4-BE49-F238E27FC236}">
                <a16:creationId xmlns:a16="http://schemas.microsoft.com/office/drawing/2014/main" xmlns="" id="{E284DE90-711D-4E4B-8867-EEF4331234AA}"/>
              </a:ext>
            </a:extLst>
          </p:cNvPr>
          <p:cNvSpPr>
            <a:spLocks noGrp="1"/>
          </p:cNvSpPr>
          <p:nvPr>
            <p:ph type="ftr" sz="quarter" idx="10"/>
          </p:nvPr>
        </p:nvSpPr>
        <p:spPr/>
        <p:txBody>
          <a:bodyPr/>
          <a:lstStyle/>
          <a:p>
            <a:r>
              <a:rPr lang="en-GB"/>
              <a:t>CompTIA Security+ Lesson 6 | Copyright © 2020 CompTIA Properties, LLC. All Rights Reserved.  |  CompTIA.org</a:t>
            </a:r>
            <a:endParaRPr lang="en-US" dirty="0"/>
          </a:p>
        </p:txBody>
      </p:sp>
      <p:sp>
        <p:nvSpPr>
          <p:cNvPr id="6" name="Footer Placeholder 2">
            <a:extLst>
              <a:ext uri="{FF2B5EF4-FFF2-40B4-BE49-F238E27FC236}">
                <a16:creationId xmlns:lc="http://schemas.openxmlformats.org/drawingml/2006/lockedCanvas" xmlns:a16="http://schemas.microsoft.com/office/drawing/2014/main" xmlns="" id="{A789F682-DEAF-4BD6-9445-E9802E0EF8DB}"/>
              </a:ext>
            </a:extLst>
          </p:cNvPr>
          <p:cNvSpPr txBox="1">
            <a:spLocks/>
          </p:cNvSpPr>
          <p:nvPr/>
        </p:nvSpPr>
        <p:spPr>
          <a:xfrm>
            <a:off x="0" y="4868863"/>
            <a:ext cx="8624236" cy="274637"/>
          </a:xfrm>
          <a:prstGeom prst="rect">
            <a:avLst/>
          </a:prstGeom>
          <a:solidFill>
            <a:schemeClr val="tx1"/>
          </a:solidFill>
        </p:spPr>
        <p:txBody>
          <a:bodyPr vert="horz" lIns="91440" tIns="45720" rIns="91440" bIns="45720"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418640074"/>
      </p:ext>
    </p:extLst>
  </p:cSld>
  <p:clrMapOvr>
    <a:masterClrMapping/>
  </p:clrMapOvr>
</p:sld>
</file>

<file path=ppt/theme/theme1.xml><?xml version="1.0" encoding="utf-8"?>
<a:theme xmlns:a="http://schemas.openxmlformats.org/drawingml/2006/main" name="comptia_ov">
  <a:themeElements>
    <a:clrScheme name="comptia">
      <a:dk1>
        <a:srgbClr val="44545F"/>
      </a:dk1>
      <a:lt1>
        <a:srgbClr val="FFFFFF"/>
      </a:lt1>
      <a:dk2>
        <a:srgbClr val="004D71"/>
      </a:dk2>
      <a:lt2>
        <a:srgbClr val="EAEAEA"/>
      </a:lt2>
      <a:accent1>
        <a:srgbClr val="0A7DA0"/>
      </a:accent1>
      <a:accent2>
        <a:srgbClr val="005C76"/>
      </a:accent2>
      <a:accent3>
        <a:srgbClr val="AAECFF"/>
      </a:accent3>
      <a:accent4>
        <a:srgbClr val="B1B7BC"/>
      </a:accent4>
      <a:accent5>
        <a:srgbClr val="ED1C24"/>
      </a:accent5>
      <a:accent6>
        <a:srgbClr val="ED6D00"/>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comptia_ov" id="{A1267259-ADC0-49AF-AB12-5D57617C9A52}" vid="{E4C4D14F-4B84-415E-9D68-F040C08409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804A4A-BEBA-46F7-8D91-096B77966F9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932811B-2F62-43E2-A4D9-3D0B7D6F8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2CFB8D-1019-43EC-BFD1-51DA400163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comptia_ov</Template>
  <TotalTime>4236</TotalTime>
  <Words>1616</Words>
  <Application>Microsoft Office PowerPoint</Application>
  <PresentationFormat>On-screen Show (16:9)</PresentationFormat>
  <Paragraphs>206</Paragraphs>
  <Slides>21</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Open Sans</vt:lpstr>
      <vt:lpstr>Open Sans SemiBold</vt:lpstr>
      <vt:lpstr>comptia_ov</vt:lpstr>
      <vt:lpstr>Implementing Public Key/Asy Infrastructure </vt:lpstr>
      <vt:lpstr>PowerPoint Presentation</vt:lpstr>
      <vt:lpstr>PowerPoint Presentation</vt:lpstr>
      <vt:lpstr>Implement Certificates and Certificate Authorities </vt:lpstr>
      <vt:lpstr>Public and Private Key Usage</vt:lpstr>
      <vt:lpstr>Syllabus Objectives Covered</vt:lpstr>
      <vt:lpstr>Certificate Authorities (CA) is a trusted organization that issues digital certificates for websites and other entities</vt:lpstr>
      <vt:lpstr>Digital Certificates</vt:lpstr>
      <vt:lpstr>Certificate Attributes</vt:lpstr>
      <vt:lpstr>Subject Name Attributes</vt:lpstr>
      <vt:lpstr>Web Server Certificate Types</vt:lpstr>
      <vt:lpstr>Implement PKI Management </vt:lpstr>
      <vt:lpstr>Syllabus Objectives Covered</vt:lpstr>
      <vt:lpstr>Certificate and Key Management</vt:lpstr>
      <vt:lpstr>Certificate and Key Management</vt:lpstr>
      <vt:lpstr>Key Recovery and Escrow</vt:lpstr>
      <vt:lpstr>Certificate Expiration</vt:lpstr>
      <vt:lpstr>Certificate Revocation Lists</vt:lpstr>
      <vt:lpstr>Certificate Pinning</vt:lpstr>
      <vt:lpstr>Certificate Issues</vt:lpstr>
      <vt:lpstr>Summary</vt:lpstr>
    </vt:vector>
  </TitlesOfParts>
  <Company>CompTIA,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CompTIA Security+ | Lesson 6 | Implementing Public Key Infrastructure</dc:title>
  <dc:subject>Slide deck to accompany a CompTIA OCC study guide</dc:subject>
  <dc:creator>James Pengelly</dc:creator>
  <dc:description>Copyright © 2020 CompTIA, Inc. All rights reserved. Screenshots used for illustrative purposes are the property of the software proprietor.</dc:description>
  <cp:lastModifiedBy>AMOS KIBET</cp:lastModifiedBy>
  <cp:revision>13</cp:revision>
  <dcterms:created xsi:type="dcterms:W3CDTF">2020-05-04T09:56:09Z</dcterms:created>
  <dcterms:modified xsi:type="dcterms:W3CDTF">2022-10-14T09:38:52Z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